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43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D5228-B837-4FD2-AC0C-A2CD5AD80348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11E73-6454-416B-8526-085853CB94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90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53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1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06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28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9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50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9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45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93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25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278B-9317-4ED5-A997-4D0145BE6FC5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257800"/>
            <a:ext cx="7620000" cy="121919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Place a finger under each wing, around ¼ of the way back along the wing</a:t>
            </a:r>
          </a:p>
          <a:p>
            <a:r>
              <a:rPr lang="en-US" dirty="0"/>
              <a:t>If the glider is at least close to balancing, it is worth test flying</a:t>
            </a:r>
          </a:p>
          <a:p>
            <a:r>
              <a:rPr lang="en-US" dirty="0"/>
              <a:t>If the glider is noticeably nose heavy or tail heavy, it will </a:t>
            </a:r>
            <a:r>
              <a:rPr lang="en-US" u="sng" dirty="0"/>
              <a:t>NOT</a:t>
            </a:r>
            <a:r>
              <a:rPr lang="en-US" dirty="0"/>
              <a:t> fly well</a:t>
            </a:r>
          </a:p>
        </p:txBody>
      </p:sp>
      <p:pic>
        <p:nvPicPr>
          <p:cNvPr id="1026" name="Picture 2" descr="C:\Users\Turek00l\Desktop\balan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5"/>
          <a:stretch/>
        </p:blipFill>
        <p:spPr bwMode="auto">
          <a:xfrm>
            <a:off x="3864079" y="1295400"/>
            <a:ext cx="5279921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676400"/>
            <a:ext cx="3380083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Perhaps the most common problem that prevents gliders in this competition from flying well is that they are too tail heavy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04039" y="1905000"/>
            <a:ext cx="2590800" cy="3809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Balance glider on finger tips</a:t>
            </a:r>
          </a:p>
        </p:txBody>
      </p:sp>
    </p:spTree>
    <p:extLst>
      <p:ext uri="{BB962C8B-B14F-4D97-AF65-F5344CB8AC3E}">
        <p14:creationId xmlns:p14="http://schemas.microsoft.com/office/powerpoint/2010/main" val="42070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Wing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505200" cy="609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Straight wing= Good idea (glides well)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5053065"/>
            <a:ext cx="36576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Aerodynamic shape= Good idea (gives lift but not too much drag)</a:t>
            </a:r>
          </a:p>
        </p:txBody>
      </p:sp>
      <p:pic>
        <p:nvPicPr>
          <p:cNvPr id="7" name="Picture 4" descr="C:\Users\TUREK00L\Desktop\foam wing with spa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50" b="3466"/>
          <a:stretch/>
        </p:blipFill>
        <p:spPr bwMode="auto">
          <a:xfrm>
            <a:off x="3817537" y="4869681"/>
            <a:ext cx="5270030" cy="158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Turek00l\Desktop\straight w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" r="31002"/>
          <a:stretch/>
        </p:blipFill>
        <p:spPr bwMode="auto">
          <a:xfrm>
            <a:off x="4648200" y="1523999"/>
            <a:ext cx="3648388" cy="282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3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Wing Shape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00200"/>
            <a:ext cx="4376896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Rectangular foam block= Bad idea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(bad aerodynamics, lots of drag)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352800"/>
            <a:ext cx="4453096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Poster board or paper wing= Bad idea (too flimsy)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5486401"/>
            <a:ext cx="4453096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Swept wing= Bad idea (does not glide as well as a straight wing)</a:t>
            </a:r>
          </a:p>
        </p:txBody>
      </p:sp>
      <p:pic>
        <p:nvPicPr>
          <p:cNvPr id="2050" name="Picture 2" descr="C:\Users\Turek00l\Desktop\swept wing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5" t="23920" r="45749" b="38040"/>
          <a:stretch/>
        </p:blipFill>
        <p:spPr bwMode="auto">
          <a:xfrm>
            <a:off x="5105400" y="5373377"/>
            <a:ext cx="2590800" cy="144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urek00l\Desktop\paper w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4" t="5605" r="16923" b="12197"/>
          <a:stretch/>
        </p:blipFill>
        <p:spPr bwMode="auto">
          <a:xfrm>
            <a:off x="5139732" y="3253740"/>
            <a:ext cx="2834471" cy="194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Turek00l\Desktop\foam bloc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01" b="12447"/>
          <a:stretch/>
        </p:blipFill>
        <p:spPr bwMode="auto">
          <a:xfrm>
            <a:off x="4572000" y="1376707"/>
            <a:ext cx="4572000" cy="183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58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" y="1263135"/>
            <a:ext cx="8915400" cy="14800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Horizontal tail should be at least 1/5 the size of the wing (or bigger)</a:t>
            </a:r>
          </a:p>
          <a:p>
            <a:r>
              <a:rPr lang="en-US" sz="2400" dirty="0"/>
              <a:t>Vertical tail should be at least 1/10 the size of the wing (or bigger)</a:t>
            </a:r>
          </a:p>
          <a:p>
            <a:r>
              <a:rPr lang="en-US" sz="2400" dirty="0"/>
              <a:t>If tail surfaces are too small, they cannot stabilize the glider</a:t>
            </a:r>
          </a:p>
          <a:p>
            <a:r>
              <a:rPr lang="en-US" sz="2400" dirty="0"/>
              <a:t>If tail is too heavy, the glider will not fly</a:t>
            </a:r>
          </a:p>
          <a:p>
            <a:endParaRPr lang="en-US" dirty="0"/>
          </a:p>
        </p:txBody>
      </p:sp>
      <p:pic>
        <p:nvPicPr>
          <p:cNvPr id="4098" name="Picture 2" descr="C:\Users\Turek00l\Desktop\tai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84" t="11661" r="12096" b="49452"/>
          <a:stretch/>
        </p:blipFill>
        <p:spPr bwMode="auto">
          <a:xfrm>
            <a:off x="609600" y="2743200"/>
            <a:ext cx="7929880" cy="395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6200" y="2895600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Vertical tail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557426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Horizontal tail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88056" y="3097459"/>
            <a:ext cx="626944" cy="18466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705600" y="5075310"/>
            <a:ext cx="320442" cy="4249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3814017"/>
            <a:ext cx="303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Tail is lightweight, </a:t>
            </a:r>
          </a:p>
          <a:p>
            <a:r>
              <a:rPr lang="en-US" dirty="0"/>
              <a:t>which helps keep the airplane </a:t>
            </a:r>
          </a:p>
          <a:p>
            <a:r>
              <a:rPr lang="en-US" dirty="0"/>
              <a:t>from being too tail heavy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71800" y="4645014"/>
            <a:ext cx="533400" cy="642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86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fly the glider A LOT.  Make sure it flies well time after time.</a:t>
            </a:r>
          </a:p>
          <a:p>
            <a:r>
              <a:rPr lang="en-US" dirty="0"/>
              <a:t>Just to give you a feel for performance, the first, second, and third place winners in this competition can usually glide at least 30 feet each flight, sometimes more</a:t>
            </a:r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*Slides created by Louis Turek</a:t>
            </a:r>
          </a:p>
        </p:txBody>
      </p:sp>
    </p:spTree>
    <p:extLst>
      <p:ext uri="{BB962C8B-B14F-4D97-AF65-F5344CB8AC3E}">
        <p14:creationId xmlns:p14="http://schemas.microsoft.com/office/powerpoint/2010/main" val="35778653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275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blank</vt:lpstr>
      <vt:lpstr>Balance</vt:lpstr>
      <vt:lpstr>Wing Shape</vt:lpstr>
      <vt:lpstr>Wing Shape</vt:lpstr>
      <vt:lpstr>Tail Sizes</vt:lpstr>
      <vt:lpstr>Additional Info</vt:lpstr>
    </vt:vector>
  </TitlesOfParts>
  <Company>SIEMENS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Turek, Louis (PG GT EN GN LPE AM OPS)</dc:creator>
  <cp:lastModifiedBy>Renee Johnston</cp:lastModifiedBy>
  <cp:revision>15</cp:revision>
  <dcterms:created xsi:type="dcterms:W3CDTF">2019-01-20T18:34:08Z</dcterms:created>
  <dcterms:modified xsi:type="dcterms:W3CDTF">2020-10-01T17:03:03Z</dcterms:modified>
</cp:coreProperties>
</file>