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  <p:sldMasterId id="2147483653" r:id="rId5"/>
    <p:sldMasterId id="2147483689" r:id="rId6"/>
  </p:sldMasterIdLst>
  <p:notesMasterIdLst>
    <p:notesMasterId r:id="rId20"/>
  </p:notesMasterIdLst>
  <p:sldIdLst>
    <p:sldId id="268" r:id="rId7"/>
    <p:sldId id="1071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9144000" cy="5143500" type="screen16x9"/>
  <p:notesSz cx="6858000" cy="92964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Figtree"/>
      <p:regular r:id="rId25"/>
      <p:bold r:id="rId26"/>
      <p:italic r:id="rId27"/>
      <p:boldItalic r:id="rId28"/>
    </p:embeddedFont>
    <p:embeddedFont>
      <p:font typeface="Figtree Light" charset="0"/>
      <p:regular r:id="rId29"/>
      <p:italic r:id="rId30"/>
    </p:embeddedFont>
    <p:embeddedFont>
      <p:font typeface="Figtree Medium"/>
      <p:regular r:id="rId31"/>
      <p:italic r:id="rId32"/>
    </p:embeddedFont>
    <p:embeddedFont>
      <p:font typeface="Figtree SemiBold"/>
      <p:bold r:id="rId33"/>
      <p:boldItalic r:id="rId34"/>
    </p:embeddedFont>
    <p:embeddedFont>
      <p:font typeface="Helvetica Neue" panose="020B0604020202020204" charset="0"/>
      <p:regular r:id="rId35"/>
      <p:bold r:id="rId36"/>
      <p:italic r:id="rId37"/>
      <p:boldItalic r:id="rId38"/>
    </p:embeddedFont>
    <p:embeddedFont>
      <p:font typeface="Times" panose="02020603050405020304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gyXgGhhvDrok6RZf7Slja3HWLj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55C24C-83B1-4E15-A529-F192378ED226}" v="6" dt="2026-09-13T19:44:06.0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520" y="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openxmlformats.org/officeDocument/2006/relationships/tableStyles" Target="tableStyle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font" Target="fonts/font9.fntdata"/><Relationship Id="rId11" Type="http://schemas.openxmlformats.org/officeDocument/2006/relationships/slide" Target="slides/slide5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49" Type="http://schemas.microsoft.com/office/2015/10/relationships/revisionInfo" Target="revisionInfo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1.fntdata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customschemas.google.com/relationships/presentationmetadata" Target="metadata"/><Relationship Id="rId48" Type="http://schemas.microsoft.com/office/2016/11/relationships/changesInfo" Target="changesInfos/changesInfo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heme" Target="theme/theme1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1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hett Jefferies" userId="b893b2344aaaefca" providerId="LiveId" clId="{6875BDF5-03D7-423D-A841-DFEF08A438EA}"/>
    <pc:docChg chg="custSel addSld delSld modSld">
      <pc:chgData name="Rhett Jefferies" userId="b893b2344aaaefca" providerId="LiveId" clId="{6875BDF5-03D7-423D-A841-DFEF08A438EA}" dt="2026-09-13T19:44:54.320" v="233" actId="14100"/>
      <pc:docMkLst>
        <pc:docMk/>
      </pc:docMkLst>
      <pc:sldChg chg="modSp mod">
        <pc:chgData name="Rhett Jefferies" userId="b893b2344aaaefca" providerId="LiveId" clId="{6875BDF5-03D7-423D-A841-DFEF08A438EA}" dt="2026-09-12T12:33:52.742" v="98" actId="20577"/>
        <pc:sldMkLst>
          <pc:docMk/>
          <pc:sldMk cId="0" sldId="265"/>
        </pc:sldMkLst>
        <pc:spChg chg="mod">
          <ac:chgData name="Rhett Jefferies" userId="b893b2344aaaefca" providerId="LiveId" clId="{6875BDF5-03D7-423D-A841-DFEF08A438EA}" dt="2026-09-12T12:33:52.742" v="98" actId="20577"/>
          <ac:spMkLst>
            <pc:docMk/>
            <pc:sldMk cId="0" sldId="265"/>
            <ac:spMk id="196" creationId="{00000000-0000-0000-0000-000000000000}"/>
          </ac:spMkLst>
        </pc:spChg>
      </pc:sldChg>
      <pc:sldChg chg="modSp mod">
        <pc:chgData name="Rhett Jefferies" userId="b893b2344aaaefca" providerId="LiveId" clId="{6875BDF5-03D7-423D-A841-DFEF08A438EA}" dt="2026-09-13T19:44:54.320" v="233" actId="14100"/>
        <pc:sldMkLst>
          <pc:docMk/>
          <pc:sldMk cId="0" sldId="267"/>
        </pc:sldMkLst>
        <pc:spChg chg="mod">
          <ac:chgData name="Rhett Jefferies" userId="b893b2344aaaefca" providerId="LiveId" clId="{6875BDF5-03D7-423D-A841-DFEF08A438EA}" dt="2026-09-13T19:44:54.320" v="233" actId="14100"/>
          <ac:spMkLst>
            <pc:docMk/>
            <pc:sldMk cId="0" sldId="267"/>
            <ac:spMk id="212" creationId="{00000000-0000-0000-0000-000000000000}"/>
          </ac:spMkLst>
        </pc:spChg>
      </pc:sldChg>
      <pc:sldChg chg="modSp mod">
        <pc:chgData name="Rhett Jefferies" userId="b893b2344aaaefca" providerId="LiveId" clId="{6875BDF5-03D7-423D-A841-DFEF08A438EA}" dt="2026-09-12T12:27:49.975" v="63" actId="20577"/>
        <pc:sldMkLst>
          <pc:docMk/>
          <pc:sldMk cId="2649067321" sldId="268"/>
        </pc:sldMkLst>
        <pc:spChg chg="mod">
          <ac:chgData name="Rhett Jefferies" userId="b893b2344aaaefca" providerId="LiveId" clId="{6875BDF5-03D7-423D-A841-DFEF08A438EA}" dt="2026-09-12T12:27:49.975" v="63" actId="20577"/>
          <ac:spMkLst>
            <pc:docMk/>
            <pc:sldMk cId="2649067321" sldId="268"/>
            <ac:spMk id="3" creationId="{34EDA4B5-0240-777F-5A8A-84C0A116B215}"/>
          </ac:spMkLst>
        </pc:spChg>
      </pc:sldChg>
      <pc:sldChg chg="add del">
        <pc:chgData name="Rhett Jefferies" userId="b893b2344aaaefca" providerId="LiveId" clId="{6875BDF5-03D7-423D-A841-DFEF08A438EA}" dt="2026-09-12T12:31:46.943" v="66"/>
        <pc:sldMkLst>
          <pc:docMk/>
          <pc:sldMk cId="661342994" sldId="10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0"/>
            <a:ext cx="2972421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5579" y="0"/>
            <a:ext cx="2972421" cy="465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54" name="Google Shape;54;p2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" name="Google Shape;55;p2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3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9" name="Google Shape;79;p4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" name="Google Shape;80;p4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91" name="Google Shape;91;p5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5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08" name="Google Shape;108;p6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9" name="Google Shape;109;p6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30" name="Google Shape;130;p7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1" name="Google Shape;131;p7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6" name="Google Shape;156;p8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4" name="Google Shape;184;p9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1" name="Google Shape;191;p15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2" name="Google Shape;192;p15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199" name="Google Shape;199;p16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6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302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07" name="Google Shape;207;p17:notes"/>
          <p:cNvSpPr txBox="1">
            <a:spLocks noGrp="1"/>
          </p:cNvSpPr>
          <p:nvPr>
            <p:ph type="body" idx="1"/>
          </p:nvPr>
        </p:nvSpPr>
        <p:spPr>
          <a:xfrm>
            <a:off x="914711" y="4416426"/>
            <a:ext cx="5028579" cy="4183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p17:notes"/>
          <p:cNvSpPr txBox="1">
            <a:spLocks noGrp="1"/>
          </p:cNvSpPr>
          <p:nvPr>
            <p:ph type="sldNum" idx="12"/>
          </p:nvPr>
        </p:nvSpPr>
        <p:spPr>
          <a:xfrm>
            <a:off x="3885579" y="8831264"/>
            <a:ext cx="2972421" cy="465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 txBox="1"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elvetica Neue"/>
              <a:buNone/>
              <a:defRPr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2"/>
          <p:cNvSpPr txBox="1">
            <a:spLocks noGrp="1"/>
          </p:cNvSpPr>
          <p:nvPr>
            <p:ph type="body" idx="1"/>
          </p:nvPr>
        </p:nvSpPr>
        <p:spPr>
          <a:xfrm>
            <a:off x="230886" y="1123950"/>
            <a:ext cx="8686800" cy="3363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1B3D6C"/>
              </a:buClr>
              <a:buSzPts val="2400"/>
              <a:buFont typeface="Noto Sans Symbols"/>
              <a:buChar char="⮚"/>
              <a:defRPr/>
            </a:lvl1pPr>
            <a:lvl2pPr marL="914400" lvl="1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1B3D6C"/>
              </a:buClr>
              <a:buSzPts val="2100"/>
              <a:buFont typeface="Noto Sans Symbols"/>
              <a:buChar char="⮚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⮚"/>
              <a:defRPr/>
            </a:lvl3pPr>
            <a:lvl4pPr marL="1828800" lvl="3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B3D6C"/>
              </a:buClr>
              <a:buSzPts val="1500"/>
              <a:buFont typeface="Noto Sans Symbols"/>
              <a:buChar char="⮚"/>
              <a:defRPr/>
            </a:lvl4pPr>
            <a:lvl5pPr marL="2286000" lvl="4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B3D6C"/>
              </a:buClr>
              <a:buSzPts val="1500"/>
              <a:buFont typeface="Noto Sans Symbols"/>
              <a:buChar char="⮚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12"/>
          <p:cNvSpPr txBox="1">
            <a:spLocks noGrp="1"/>
          </p:cNvSpPr>
          <p:nvPr>
            <p:ph type="dt" idx="10"/>
          </p:nvPr>
        </p:nvSpPr>
        <p:spPr>
          <a:xfrm>
            <a:off x="1205345" y="4800600"/>
            <a:ext cx="1600200" cy="162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12"/>
          <p:cNvSpPr txBox="1">
            <a:spLocks noGrp="1"/>
          </p:cNvSpPr>
          <p:nvPr>
            <p:ph type="ftr" idx="11"/>
          </p:nvPr>
        </p:nvSpPr>
        <p:spPr>
          <a:xfrm>
            <a:off x="2867890" y="4800599"/>
            <a:ext cx="2114550" cy="162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12"/>
          <p:cNvSpPr txBox="1">
            <a:spLocks noGrp="1"/>
          </p:cNvSpPr>
          <p:nvPr>
            <p:ph type="sldNum" idx="12"/>
          </p:nvPr>
        </p:nvSpPr>
        <p:spPr>
          <a:xfrm>
            <a:off x="228600" y="47815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3"/>
          <p:cNvSpPr txBox="1">
            <a:spLocks noGrp="1"/>
          </p:cNvSpPr>
          <p:nvPr>
            <p:ph type="body" idx="1"/>
          </p:nvPr>
        </p:nvSpPr>
        <p:spPr>
          <a:xfrm>
            <a:off x="228600" y="1123950"/>
            <a:ext cx="396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Char char="⮚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⮚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⮚"/>
              <a:defRPr sz="1500"/>
            </a:lvl3pPr>
            <a:lvl4pPr marL="1828800" lvl="3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⮚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⮚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2"/>
          </p:nvPr>
        </p:nvSpPr>
        <p:spPr>
          <a:xfrm>
            <a:off x="4495800" y="1123950"/>
            <a:ext cx="44196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61950" algn="l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SzPts val="2100"/>
              <a:buChar char="⮚"/>
              <a:defRPr sz="2100"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⮚"/>
              <a:defRPr sz="1800"/>
            </a:lvl2pPr>
            <a:lvl3pPr marL="1371600" lvl="2" indent="-32385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⮚"/>
              <a:defRPr sz="1500"/>
            </a:lvl3pPr>
            <a:lvl4pPr marL="1828800" lvl="3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⮚"/>
              <a:defRPr sz="1350"/>
            </a:lvl4pPr>
            <a:lvl5pPr marL="2286000" lvl="4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1350"/>
              <a:buChar char="⮚"/>
              <a:defRPr sz="1350"/>
            </a:lvl5pPr>
            <a:lvl6pPr marL="2743200" lvl="5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6pPr>
            <a:lvl7pPr marL="3200400" lvl="6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7pPr>
            <a:lvl8pPr marL="3657600" lvl="7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8pPr>
            <a:lvl9pPr marL="4114800" lvl="8" indent="-314325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dt" idx="10"/>
          </p:nvPr>
        </p:nvSpPr>
        <p:spPr>
          <a:xfrm>
            <a:off x="1200150" y="4637935"/>
            <a:ext cx="1600200" cy="162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13"/>
          <p:cNvSpPr txBox="1">
            <a:spLocks noGrp="1"/>
          </p:cNvSpPr>
          <p:nvPr>
            <p:ph type="ftr" idx="11"/>
          </p:nvPr>
        </p:nvSpPr>
        <p:spPr>
          <a:xfrm>
            <a:off x="2857500" y="4637935"/>
            <a:ext cx="2114550" cy="162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13"/>
          <p:cNvSpPr txBox="1">
            <a:spLocks noGrp="1"/>
          </p:cNvSpPr>
          <p:nvPr>
            <p:ph type="sldNum" idx="12"/>
          </p:nvPr>
        </p:nvSpPr>
        <p:spPr>
          <a:xfrm>
            <a:off x="228600" y="4629150"/>
            <a:ext cx="9144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Helvetica Neue"/>
              <a:buNone/>
              <a:defRPr b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tart and/or End slide">
  <p:cSld name="Start and/or End slid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4" descr="A picture containing shir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56826" y="0"/>
            <a:ext cx="3630347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0">
              <a:schemeClr val="accent2"/>
            </a:gs>
            <a:gs pos="6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C7F35EF-1610-E5B0-B764-FC143C8BAA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8A0025-EFEF-20BF-C80C-85AC36F306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05" y="477828"/>
            <a:ext cx="1328898" cy="836902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A0A17DC-774F-3210-530A-47E7C3473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1766807"/>
            <a:ext cx="6013262" cy="1833900"/>
          </a:xfrm>
          <a:prstGeom prst="rect">
            <a:avLst/>
          </a:prstGeom>
        </p:spPr>
        <p:txBody>
          <a:bodyPr lIns="0" tIns="0" rIns="0" bIns="0" anchor="ctr"/>
          <a:lstStyle>
            <a:lvl1pPr>
              <a:lnSpc>
                <a:spcPct val="80000"/>
              </a:lnSpc>
              <a:defRPr sz="4500" b="1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48F0EC-82D2-3C68-E213-5327A1828CFA}"/>
              </a:ext>
            </a:extLst>
          </p:cNvPr>
          <p:cNvSpPr txBox="1"/>
          <p:nvPr userDrawn="1"/>
        </p:nvSpPr>
        <p:spPr>
          <a:xfrm>
            <a:off x="623887" y="4869656"/>
            <a:ext cx="34464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50" b="1" i="0" dirty="0">
                <a:solidFill>
                  <a:schemeClr val="bg1"/>
                </a:solidFill>
                <a:latin typeface="Figtree SemiBold" pitchFamily="2" charset="0"/>
              </a:rPr>
              <a:t>aiaa.org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7BBBDC11-29FC-667E-0F89-DBB03CF05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7" y="3762752"/>
            <a:ext cx="6013262" cy="373245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5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39338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Navy)">
    <p:bg>
      <p:bgPr>
        <a:gradFill>
          <a:gsLst>
            <a:gs pos="0">
              <a:schemeClr val="accent2"/>
            </a:gs>
            <a:gs pos="60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0E47ED36-DE2D-02CA-3151-94658797C7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3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Blue)">
    <p:bg>
      <p:bgPr>
        <a:gradFill>
          <a:gsLst>
            <a:gs pos="0">
              <a:schemeClr val="tx2"/>
            </a:gs>
            <a:gs pos="52000">
              <a:schemeClr val="accent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73C2AF56-22FA-B24C-961E-DCF6032B05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608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Plum)">
    <p:bg>
      <p:bgPr>
        <a:gradFill>
          <a:gsLst>
            <a:gs pos="0">
              <a:schemeClr val="accent2"/>
            </a:gs>
            <a:gs pos="60000">
              <a:schemeClr val="accent3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D2903859-44FB-9388-776B-28F8C4D425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436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Gold)">
    <p:bg>
      <p:bgPr>
        <a:gradFill>
          <a:gsLst>
            <a:gs pos="0">
              <a:schemeClr val="accent6"/>
            </a:gs>
            <a:gs pos="54000">
              <a:schemeClr val="accent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D7892FEC-EC22-36F7-8617-D9A1153851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tx2">
                    <a:lumMod val="50000"/>
                  </a:schemeClr>
                </a:solidFill>
                <a:latin typeface="Figtree SemiBold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tx2">
                    <a:lumMod val="50000"/>
                  </a:schemeClr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7073A5-C96D-7387-F371-CC85F5ECE004}"/>
              </a:ext>
            </a:extLst>
          </p:cNvPr>
          <p:cNvCxnSpPr>
            <a:cxnSpLocks/>
          </p:cNvCxnSpPr>
          <p:nvPr userDrawn="1"/>
        </p:nvCxnSpPr>
        <p:spPr>
          <a:xfrm>
            <a:off x="0" y="4707611"/>
            <a:ext cx="9144000" cy="0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  <a:alpha val="2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604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Green)">
    <p:bg>
      <p:bgPr>
        <a:gradFill>
          <a:gsLst>
            <a:gs pos="0">
              <a:schemeClr val="accent2"/>
            </a:gs>
            <a:gs pos="54000">
              <a:schemeClr val="accent5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F8558375-69BD-2093-A170-A82E307F81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770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(Orange)">
    <p:bg>
      <p:bgPr>
        <a:gradFill>
          <a:gsLst>
            <a:gs pos="0">
              <a:schemeClr val="accent3"/>
            </a:gs>
            <a:gs pos="54000">
              <a:schemeClr val="accent6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04F190B7-3ED6-8872-7F8C-4E5A01527E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A4286E4-0185-F5C7-1A34-42944A5E9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084594"/>
            <a:ext cx="7886700" cy="2139553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defRPr sz="45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F87F5B-E6CA-3D49-EEDE-A4FC382F3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347528"/>
            <a:ext cx="7886700" cy="58313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FCAF999-FEB3-67E0-72A0-500A97154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E0A20CF-1575-8C64-8E6F-319EBEB89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70011EF-BAE9-8319-9C4B-A0136ED34F1F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ED0390E-9CED-12AA-C621-F40B86459E8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819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6009C2D0-8476-5C7C-3698-64F13A93B8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D38FA1-D8E9-0B4D-6720-EFD5DD0B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87690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3389C-B1D7-C694-57D5-6C711FC19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0942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350" b="0" i="0">
                <a:solidFill>
                  <a:schemeClr val="bg1"/>
                </a:solidFill>
                <a:latin typeface="Figtree" pitchFamily="2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350" b="0" i="0">
                <a:solidFill>
                  <a:schemeClr val="bg1"/>
                </a:solidFill>
                <a:latin typeface="Figtree" pitchFamily="2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350" b="0" i="0">
                <a:solidFill>
                  <a:schemeClr val="bg1"/>
                </a:solidFill>
                <a:latin typeface="Figtree" pitchFamily="2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350" b="0" i="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US" dirty="0" err="1"/>
              <a:t>Click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C3EAA-1CA5-FCD9-354C-BC491AF3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7D6499-7F82-8950-61E9-B99B5A5DBC7B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94F72188-A0A9-5F3A-CF20-6B8F5FE585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4951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Blue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7036" y="0"/>
            <a:ext cx="5146964" cy="5149965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ABE42761-35EA-CA25-0900-63712C3225FA}"/>
              </a:ext>
            </a:extLst>
          </p:cNvPr>
          <p:cNvSpPr/>
          <p:nvPr userDrawn="1"/>
        </p:nvSpPr>
        <p:spPr>
          <a:xfrm>
            <a:off x="3622591" y="-3"/>
            <a:ext cx="2675178" cy="5143503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9000">
                <a:schemeClr val="accent2"/>
              </a:gs>
              <a:gs pos="90000">
                <a:schemeClr val="tx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2170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lum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7036" y="0"/>
            <a:ext cx="5146964" cy="5149965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Freeform 4">
            <a:extLst>
              <a:ext uri="{FF2B5EF4-FFF2-40B4-BE49-F238E27FC236}">
                <a16:creationId xmlns:a16="http://schemas.microsoft.com/office/drawing/2014/main" id="{5673909B-51BC-79F1-247B-509034849961}"/>
              </a:ext>
            </a:extLst>
          </p:cNvPr>
          <p:cNvSpPr/>
          <p:nvPr userDrawn="1"/>
        </p:nvSpPr>
        <p:spPr>
          <a:xfrm>
            <a:off x="3622591" y="-6468"/>
            <a:ext cx="2675178" cy="5143503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5000">
                <a:schemeClr val="accent3"/>
              </a:gs>
              <a:gs pos="8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8989563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Gold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7036" y="0"/>
            <a:ext cx="5146964" cy="5149965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Freeform 5">
            <a:extLst>
              <a:ext uri="{FF2B5EF4-FFF2-40B4-BE49-F238E27FC236}">
                <a16:creationId xmlns:a16="http://schemas.microsoft.com/office/drawing/2014/main" id="{2FFD7DA3-43D8-D09F-83E0-0AEAB25439B7}"/>
              </a:ext>
            </a:extLst>
          </p:cNvPr>
          <p:cNvSpPr/>
          <p:nvPr userDrawn="1"/>
        </p:nvSpPr>
        <p:spPr>
          <a:xfrm>
            <a:off x="3622591" y="-3"/>
            <a:ext cx="2675178" cy="5143503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52000">
                <a:schemeClr val="accent4"/>
              </a:gs>
              <a:gs pos="90000">
                <a:schemeClr val="accent6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68448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Green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7036" y="0"/>
            <a:ext cx="5146964" cy="5149965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reeform 2">
            <a:extLst>
              <a:ext uri="{FF2B5EF4-FFF2-40B4-BE49-F238E27FC236}">
                <a16:creationId xmlns:a16="http://schemas.microsoft.com/office/drawing/2014/main" id="{FC5B0D56-4627-AC4F-11C1-0BC865D7A1E5}"/>
              </a:ext>
            </a:extLst>
          </p:cNvPr>
          <p:cNvSpPr/>
          <p:nvPr userDrawn="1"/>
        </p:nvSpPr>
        <p:spPr>
          <a:xfrm>
            <a:off x="3622591" y="-4"/>
            <a:ext cx="2675178" cy="5143504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4000">
                <a:schemeClr val="accent5"/>
              </a:gs>
              <a:gs pos="81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192021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Gold (Orange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97036" y="0"/>
            <a:ext cx="5146964" cy="5149965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2939983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39983 w 6731902"/>
              <a:gd name="connsiteY5" fmla="*/ 0 h 6276807"/>
              <a:gd name="connsiteX0" fmla="*/ 2949130 w 6731902"/>
              <a:gd name="connsiteY0" fmla="*/ 0 h 6276807"/>
              <a:gd name="connsiteX1" fmla="*/ 6731902 w 6731902"/>
              <a:gd name="connsiteY1" fmla="*/ 0 h 6276807"/>
              <a:gd name="connsiteX2" fmla="*/ 6731902 w 6731902"/>
              <a:gd name="connsiteY2" fmla="*/ 6276807 h 6276807"/>
              <a:gd name="connsiteX3" fmla="*/ 173786 w 6731902"/>
              <a:gd name="connsiteY3" fmla="*/ 6276807 h 6276807"/>
              <a:gd name="connsiteX4" fmla="*/ 0 w 6731902"/>
              <a:gd name="connsiteY4" fmla="*/ 6242427 h 6276807"/>
              <a:gd name="connsiteX5" fmla="*/ 2949130 w 6731902"/>
              <a:gd name="connsiteY5" fmla="*/ 0 h 6276807"/>
              <a:gd name="connsiteX0" fmla="*/ 2967300 w 6750072"/>
              <a:gd name="connsiteY0" fmla="*/ 0 h 6284696"/>
              <a:gd name="connsiteX1" fmla="*/ 6750072 w 6750072"/>
              <a:gd name="connsiteY1" fmla="*/ 0 h 6284696"/>
              <a:gd name="connsiteX2" fmla="*/ 6750072 w 6750072"/>
              <a:gd name="connsiteY2" fmla="*/ 6276807 h 6284696"/>
              <a:gd name="connsiteX3" fmla="*/ 191956 w 6750072"/>
              <a:gd name="connsiteY3" fmla="*/ 6276807 h 6284696"/>
              <a:gd name="connsiteX4" fmla="*/ 0 w 6750072"/>
              <a:gd name="connsiteY4" fmla="*/ 6284696 h 6284696"/>
              <a:gd name="connsiteX5" fmla="*/ 2967300 w 6750072"/>
              <a:gd name="connsiteY5" fmla="*/ 0 h 6284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50072" h="6284696">
                <a:moveTo>
                  <a:pt x="2967300" y="0"/>
                </a:moveTo>
                <a:lnTo>
                  <a:pt x="6750072" y="0"/>
                </a:lnTo>
                <a:lnTo>
                  <a:pt x="6750072" y="6276807"/>
                </a:lnTo>
                <a:lnTo>
                  <a:pt x="191956" y="6276807"/>
                </a:lnTo>
                <a:lnTo>
                  <a:pt x="0" y="6284696"/>
                </a:lnTo>
                <a:cubicBezTo>
                  <a:pt x="922066" y="4192616"/>
                  <a:pt x="2045234" y="2092080"/>
                  <a:pt x="2967300" y="0"/>
                </a:cubicBezTo>
                <a:close/>
              </a:path>
            </a:pathLst>
          </a:custGeom>
          <a:pattFill prst="smConfetti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reeform 2">
            <a:extLst>
              <a:ext uri="{FF2B5EF4-FFF2-40B4-BE49-F238E27FC236}">
                <a16:creationId xmlns:a16="http://schemas.microsoft.com/office/drawing/2014/main" id="{8CECBD81-6D94-EBB2-5099-28510DA055F7}"/>
              </a:ext>
            </a:extLst>
          </p:cNvPr>
          <p:cNvSpPr/>
          <p:nvPr userDrawn="1"/>
        </p:nvSpPr>
        <p:spPr>
          <a:xfrm>
            <a:off x="3622591" y="-3"/>
            <a:ext cx="2675178" cy="5143503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9000">
                <a:schemeClr val="accent6"/>
              </a:gs>
              <a:gs pos="87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696584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Visual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piral galaxy in space&#10;&#10;AI-generated content may be incorrect.">
            <a:extLst>
              <a:ext uri="{FF2B5EF4-FFF2-40B4-BE49-F238E27FC236}">
                <a16:creationId xmlns:a16="http://schemas.microsoft.com/office/drawing/2014/main" id="{B4257FEA-E4BB-4184-2551-6E913CF483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3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9144001" cy="514350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BF65B6-1EC6-0050-C338-5991974A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951CC-9176-5B3E-0EA1-1A8F0BBD0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097A2759-5262-98FC-2BA1-75A1A11F3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87690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4013314-73E8-EBCE-C957-B401AB4F5C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0942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US" dirty="0" err="1"/>
              <a:t>Click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26069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Visual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sky with stars&#10;&#10;AI-generated content may be incorrect.">
            <a:extLst>
              <a:ext uri="{FF2B5EF4-FFF2-40B4-BE49-F238E27FC236}">
                <a16:creationId xmlns:a16="http://schemas.microsoft.com/office/drawing/2014/main" id="{58E6D3C4-DD7C-11D1-CC5C-C7C19C2E03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24116" cy="5143501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B4B291A-88AF-2996-D687-D14BAEE3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BF65B6-1EC6-0050-C338-5991974A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951CC-9176-5B3E-0EA1-1A8F0BBD0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00752B1A-76E1-75DA-9E43-9F36E6609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87690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A605919-F812-D6B7-6733-93A21095D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0942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800" b="0" i="0">
                <a:solidFill>
                  <a:schemeClr val="bg1"/>
                </a:solidFill>
                <a:latin typeface="Figtree" pitchFamily="2" charset="0"/>
              </a:defRPr>
            </a:lvl5pPr>
          </a:lstStyle>
          <a:p>
            <a:pPr lvl="0"/>
            <a:r>
              <a:rPr lang="en-US" dirty="0" err="1"/>
              <a:t>Click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86307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Visual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n astronaut floating in space&#10;&#10;AI-generated content may be incorrect.">
            <a:extLst>
              <a:ext uri="{FF2B5EF4-FFF2-40B4-BE49-F238E27FC236}">
                <a16:creationId xmlns:a16="http://schemas.microsoft.com/office/drawing/2014/main" id="{9DA1DE89-B1B4-0B78-BA7D-98605CF2B49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22113" y="-1"/>
            <a:ext cx="5221888" cy="5143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B4B291A-88AF-2996-D687-D14BAEE3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BF65B6-1EC6-0050-C338-5991974A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951CC-9176-5B3E-0EA1-1A8F0BBD0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9154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ial Visual 4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planet with a bright light&#10;&#10;AI-generated content may be incorrect.">
            <a:extLst>
              <a:ext uri="{FF2B5EF4-FFF2-40B4-BE49-F238E27FC236}">
                <a16:creationId xmlns:a16="http://schemas.microsoft.com/office/drawing/2014/main" id="{5928C9F9-2416-28F6-1432-DDAFD45C88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8284" y="-1"/>
            <a:ext cx="5155716" cy="51400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800" b="0" i="0">
                <a:solidFill>
                  <a:schemeClr val="bg1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B4B291A-88AF-2996-D687-D14BAEE37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8BF65B6-1EC6-0050-C338-5991974A4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6951CC-9176-5B3E-0EA1-1A8F0BBD04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04147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A1374A-4FD1-F1A4-3B49-EFD13560F1C3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728F9DD8-18B8-E17F-4A81-93C4DD68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90596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bg1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4E2FE70-C1DA-31EB-EEA3-F73AC1A92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FF8F2ECD-EA50-2550-0B02-4B2C953442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53AC61-82C3-E5FF-66C1-161CB2EFC3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074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A1374A-4FD1-F1A4-3B49-EFD13560F1C3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4824F201-E457-E817-0DA2-9E61ACCA7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9EDE1051-0FED-5451-0D36-8DE7C56B7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95D178-B3AE-EA2C-9A08-EB6D085096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547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Dark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7104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Blue">
    <p:bg>
      <p:bgPr>
        <a:gradFill>
          <a:gsLst>
            <a:gs pos="0">
              <a:schemeClr val="accent2"/>
            </a:gs>
            <a:gs pos="54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63F30FA-505B-32FE-61E1-90E76DE72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20091"/>
          <a:stretch/>
        </p:blipFill>
        <p:spPr>
          <a:xfrm>
            <a:off x="4423245" y="342537"/>
            <a:ext cx="4720755" cy="4800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338CB-4134-07F0-A6E3-3EF2DA351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1693" y="1654692"/>
            <a:ext cx="5206798" cy="18341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7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2pPr>
            <a:lvl3pPr marL="6858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3pPr>
            <a:lvl4pPr marL="10287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4pPr>
            <a:lvl5pPr marL="13716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5pPr>
          </a:lstStyle>
          <a:p>
            <a:pPr lvl="0"/>
            <a:r>
              <a:rPr lang="en-US"/>
              <a:t>This is a pull-quote placeholder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46C71-CFFD-7494-173E-E1849C44E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47" y="1373815"/>
            <a:ext cx="1011563" cy="779278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09FD9171-277F-DDF9-1325-B01478A34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F502D63-98F2-0192-9694-5687D8D05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0622538-DB89-0185-9E98-C8D31813769B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F0FF596D-CC26-E4B0-EC5C-182E1E7E40D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715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Plum">
    <p:bg>
      <p:bgPr>
        <a:gradFill>
          <a:gsLst>
            <a:gs pos="0">
              <a:schemeClr val="accent2"/>
            </a:gs>
            <a:gs pos="54000">
              <a:schemeClr val="accent3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63F30FA-505B-32FE-61E1-90E76DE72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20091"/>
          <a:stretch/>
        </p:blipFill>
        <p:spPr>
          <a:xfrm>
            <a:off x="4423245" y="342537"/>
            <a:ext cx="4720755" cy="4800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338CB-4134-07F0-A6E3-3EF2DA351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1693" y="1654692"/>
            <a:ext cx="5206798" cy="18341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7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2pPr>
            <a:lvl3pPr marL="6858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3pPr>
            <a:lvl4pPr marL="10287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4pPr>
            <a:lvl5pPr marL="13716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5pPr>
          </a:lstStyle>
          <a:p>
            <a:pPr lvl="0"/>
            <a:r>
              <a:rPr lang="en-US"/>
              <a:t>This is a pull-quote placeholder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46C71-CFFD-7494-173E-E1849C44E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47" y="1373815"/>
            <a:ext cx="1011563" cy="77927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4622215-CDBD-8F81-E9EA-A31736F27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FE1CE688-D74E-8D3C-C8FB-273D20447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56F17F2-AAEF-FEEE-FEB8-8DF375D781F2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BE6E5B02-D478-7B84-9936-C8A086849FB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70343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Gold">
    <p:bg>
      <p:bgPr>
        <a:gradFill>
          <a:gsLst>
            <a:gs pos="0">
              <a:schemeClr val="accent6"/>
            </a:gs>
            <a:gs pos="54000">
              <a:schemeClr val="accent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63F30FA-505B-32FE-61E1-90E76DE72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20091"/>
          <a:stretch/>
        </p:blipFill>
        <p:spPr>
          <a:xfrm>
            <a:off x="4423245" y="342537"/>
            <a:ext cx="4720755" cy="4800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338CB-4134-07F0-A6E3-3EF2DA351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1693" y="1654692"/>
            <a:ext cx="5206798" cy="18341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7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2pPr>
            <a:lvl3pPr marL="6858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3pPr>
            <a:lvl4pPr marL="10287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4pPr>
            <a:lvl5pPr marL="13716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5pPr>
          </a:lstStyle>
          <a:p>
            <a:pPr lvl="0"/>
            <a:r>
              <a:rPr lang="en-US"/>
              <a:t>This is a pull-quote placeholder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46C71-CFFD-7494-173E-E1849C44E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47" y="1373815"/>
            <a:ext cx="1011563" cy="77927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5A297F6-6D91-6866-9EAE-725714B7E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EFF9B6A-2657-DE51-519D-1E20B3FD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AD89207-345D-F496-AF0B-592807269139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07A89A59-A76B-D96F-9CE2-1086D4C06B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616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Green">
    <p:bg>
      <p:bgPr>
        <a:gradFill>
          <a:gsLst>
            <a:gs pos="0">
              <a:schemeClr val="accent2"/>
            </a:gs>
            <a:gs pos="54000">
              <a:schemeClr val="accent5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63F30FA-505B-32FE-61E1-90E76DE72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20091"/>
          <a:stretch/>
        </p:blipFill>
        <p:spPr>
          <a:xfrm>
            <a:off x="4423245" y="342537"/>
            <a:ext cx="4720755" cy="4800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338CB-4134-07F0-A6E3-3EF2DA351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1693" y="1654692"/>
            <a:ext cx="5206798" cy="18341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7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2pPr>
            <a:lvl3pPr marL="6858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3pPr>
            <a:lvl4pPr marL="10287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4pPr>
            <a:lvl5pPr marL="13716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5pPr>
          </a:lstStyle>
          <a:p>
            <a:pPr lvl="0"/>
            <a:r>
              <a:rPr lang="en-US"/>
              <a:t>This is a pull-quote placeholder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46C71-CFFD-7494-173E-E1849C44E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47" y="1373815"/>
            <a:ext cx="1011563" cy="77927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9E71E1C-E08F-F30E-182A-6072F71D2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507A87D-5CC5-BF86-C0AA-3E1DDCEA1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BBC947-4C17-284C-CC69-494D42DEE5CC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87BA6484-6E55-DD5F-9E5D-1E9FEF47CF2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5855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ll Quote Orange">
    <p:bg>
      <p:bgPr>
        <a:gradFill>
          <a:gsLst>
            <a:gs pos="0">
              <a:schemeClr val="accent3"/>
            </a:gs>
            <a:gs pos="54000">
              <a:schemeClr val="accent6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63F30FA-505B-32FE-61E1-90E76DE729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20091"/>
          <a:stretch/>
        </p:blipFill>
        <p:spPr>
          <a:xfrm>
            <a:off x="4423245" y="342537"/>
            <a:ext cx="4720755" cy="4800963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9338CB-4134-07F0-A6E3-3EF2DA35184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21693" y="1654692"/>
            <a:ext cx="5206798" cy="183411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2700" b="0" i="0">
                <a:solidFill>
                  <a:schemeClr val="bg1"/>
                </a:solidFill>
                <a:latin typeface="Figtree Light" pitchFamily="2" charset="0"/>
              </a:defRPr>
            </a:lvl1pPr>
            <a:lvl2pPr marL="3429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2pPr>
            <a:lvl3pPr marL="6858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3pPr>
            <a:lvl4pPr marL="10287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4pPr>
            <a:lvl5pPr marL="1371600" indent="0">
              <a:buFontTx/>
              <a:buNone/>
              <a:defRPr b="0" i="0">
                <a:solidFill>
                  <a:schemeClr val="bg1"/>
                </a:solidFill>
                <a:latin typeface="Figtree Medium" pitchFamily="2" charset="0"/>
              </a:defRPr>
            </a:lvl5pPr>
          </a:lstStyle>
          <a:p>
            <a:pPr lvl="0"/>
            <a:r>
              <a:rPr lang="en-US"/>
              <a:t>This is a pull-quote placeholder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946C71-CFFD-7494-173E-E1849C44E8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47" y="1373815"/>
            <a:ext cx="1011563" cy="77927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94F4E8A-4281-3DD1-D18E-F1D01CE48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260A482-67B1-88FD-50A7-98D6A2DC1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334E67-BF46-822A-CDA7-B19153C5567B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922417-E2C6-1B89-E477-CE2A211BCE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7699" y="4828470"/>
            <a:ext cx="643139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7049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CDF5FA7B-72FB-B64A-A69A-D4755A1858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88" r="7548" b="33468"/>
          <a:stretch/>
        </p:blipFill>
        <p:spPr>
          <a:xfrm>
            <a:off x="4423245" y="1126688"/>
            <a:ext cx="4720755" cy="40114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BD38FA1-D8E9-0B4D-6720-EFD5DD0BA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87690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3389C-B1D7-C694-57D5-6C711FC198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7886700" cy="309429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FontTx/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557213" indent="-214313">
              <a:buFont typeface="Arial" panose="020B0604020202020204" pitchFamily="34" charset="0"/>
              <a:buChar char="•"/>
              <a:defRPr sz="1350" b="0" i="0">
                <a:solidFill>
                  <a:schemeClr val="tx2"/>
                </a:solidFill>
                <a:latin typeface="Figtree" pitchFamily="2" charset="0"/>
              </a:defRPr>
            </a:lvl2pPr>
            <a:lvl3pPr marL="900113" indent="-214313">
              <a:buFont typeface="Arial" panose="020B0604020202020204" pitchFamily="34" charset="0"/>
              <a:buChar char="•"/>
              <a:defRPr sz="1350" b="0" i="0">
                <a:solidFill>
                  <a:schemeClr val="tx2"/>
                </a:solidFill>
                <a:latin typeface="Figtree" pitchFamily="2" charset="0"/>
              </a:defRPr>
            </a:lvl3pPr>
            <a:lvl4pPr marL="1243013" indent="-214313">
              <a:buFont typeface="Arial" panose="020B0604020202020204" pitchFamily="34" charset="0"/>
              <a:buChar char="•"/>
              <a:defRPr sz="1350" b="0" i="0">
                <a:solidFill>
                  <a:schemeClr val="tx2"/>
                </a:solidFill>
                <a:latin typeface="Figtree" pitchFamily="2" charset="0"/>
              </a:defRPr>
            </a:lvl4pPr>
            <a:lvl5pPr marL="1585913" indent="-214313">
              <a:buFont typeface="Arial" panose="020B0604020202020204" pitchFamily="34" charset="0"/>
              <a:buChar char="•"/>
              <a:defRPr sz="1350" b="0" i="0">
                <a:solidFill>
                  <a:schemeClr val="tx2"/>
                </a:solidFill>
                <a:latin typeface="Figtree" pitchFamily="2" charset="0"/>
              </a:defRPr>
            </a:lvl5pPr>
          </a:lstStyle>
          <a:p>
            <a:pPr lvl="0"/>
            <a:r>
              <a:rPr lang="en-US" dirty="0" err="1"/>
              <a:t>Click</a:t>
            </a:r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355BC-998E-5A09-3C72-65E885D3B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C3EAA-1CA5-FCD9-354C-BC491AF39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27D6499-7F82-8950-61E9-B99B5A5DBC7B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A blue and black logo&#10;&#10;AI-generated content may be incorrect.">
            <a:extLst>
              <a:ext uri="{FF2B5EF4-FFF2-40B4-BE49-F238E27FC236}">
                <a16:creationId xmlns:a16="http://schemas.microsoft.com/office/drawing/2014/main" id="{94F72188-A0A9-5F3A-CF20-6B8F5FE585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5213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75493" y="1"/>
            <a:ext cx="5168507" cy="5143500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3043116 w 6835035"/>
              <a:gd name="connsiteY0" fmla="*/ 0 h 6276807"/>
              <a:gd name="connsiteX1" fmla="*/ 6835035 w 6835035"/>
              <a:gd name="connsiteY1" fmla="*/ 0 h 6276807"/>
              <a:gd name="connsiteX2" fmla="*/ 6835035 w 6835035"/>
              <a:gd name="connsiteY2" fmla="*/ 6276807 h 6276807"/>
              <a:gd name="connsiteX3" fmla="*/ 276919 w 6835035"/>
              <a:gd name="connsiteY3" fmla="*/ 6276807 h 6276807"/>
              <a:gd name="connsiteX4" fmla="*/ 0 w 6835035"/>
              <a:gd name="connsiteY4" fmla="*/ 6244460 h 6276807"/>
              <a:gd name="connsiteX5" fmla="*/ 3043116 w 6835035"/>
              <a:gd name="connsiteY5" fmla="*/ 0 h 6276807"/>
              <a:gd name="connsiteX0" fmla="*/ 3077731 w 6869650"/>
              <a:gd name="connsiteY0" fmla="*/ 0 h 6286835"/>
              <a:gd name="connsiteX1" fmla="*/ 6869650 w 6869650"/>
              <a:gd name="connsiteY1" fmla="*/ 0 h 6286835"/>
              <a:gd name="connsiteX2" fmla="*/ 6869650 w 6869650"/>
              <a:gd name="connsiteY2" fmla="*/ 6276807 h 6286835"/>
              <a:gd name="connsiteX3" fmla="*/ 311534 w 6869650"/>
              <a:gd name="connsiteY3" fmla="*/ 6276807 h 6286835"/>
              <a:gd name="connsiteX4" fmla="*/ 0 w 6869650"/>
              <a:gd name="connsiteY4" fmla="*/ 6286835 h 6286835"/>
              <a:gd name="connsiteX5" fmla="*/ 3077731 w 6869650"/>
              <a:gd name="connsiteY5" fmla="*/ 0 h 628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9650" h="6286835">
                <a:moveTo>
                  <a:pt x="3077731" y="0"/>
                </a:moveTo>
                <a:lnTo>
                  <a:pt x="6869650" y="0"/>
                </a:lnTo>
                <a:lnTo>
                  <a:pt x="6869650" y="6276807"/>
                </a:lnTo>
                <a:lnTo>
                  <a:pt x="311534" y="6276807"/>
                </a:lnTo>
                <a:lnTo>
                  <a:pt x="0" y="6286835"/>
                </a:lnTo>
                <a:cubicBezTo>
                  <a:pt x="922066" y="4194755"/>
                  <a:pt x="2155665" y="2092080"/>
                  <a:pt x="3077731" y="0"/>
                </a:cubicBezTo>
                <a:close/>
              </a:path>
            </a:pathLst>
          </a:custGeom>
          <a:pattFill prst="weave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7B69F9-398F-2D7E-E260-B1CEDB7E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17" name="Freeform 16">
            <a:extLst>
              <a:ext uri="{FF2B5EF4-FFF2-40B4-BE49-F238E27FC236}">
                <a16:creationId xmlns:a16="http://schemas.microsoft.com/office/drawing/2014/main" id="{43C4FB2F-E7D0-EBC7-4DDB-6CC86298818F}"/>
              </a:ext>
            </a:extLst>
          </p:cNvPr>
          <p:cNvSpPr/>
          <p:nvPr userDrawn="1"/>
        </p:nvSpPr>
        <p:spPr>
          <a:xfrm>
            <a:off x="3607133" y="-4"/>
            <a:ext cx="2703825" cy="5143504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9000">
                <a:schemeClr val="accent2"/>
              </a:gs>
              <a:gs pos="90000">
                <a:schemeClr val="tx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31654293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Pl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75493" y="1"/>
            <a:ext cx="5168507" cy="5143497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3043116 w 6835035"/>
              <a:gd name="connsiteY0" fmla="*/ 0 h 6276807"/>
              <a:gd name="connsiteX1" fmla="*/ 6835035 w 6835035"/>
              <a:gd name="connsiteY1" fmla="*/ 0 h 6276807"/>
              <a:gd name="connsiteX2" fmla="*/ 6835035 w 6835035"/>
              <a:gd name="connsiteY2" fmla="*/ 6276807 h 6276807"/>
              <a:gd name="connsiteX3" fmla="*/ 276919 w 6835035"/>
              <a:gd name="connsiteY3" fmla="*/ 6276807 h 6276807"/>
              <a:gd name="connsiteX4" fmla="*/ 0 w 6835035"/>
              <a:gd name="connsiteY4" fmla="*/ 6244460 h 6276807"/>
              <a:gd name="connsiteX5" fmla="*/ 3043116 w 6835035"/>
              <a:gd name="connsiteY5" fmla="*/ 0 h 6276807"/>
              <a:gd name="connsiteX0" fmla="*/ 3077731 w 6869650"/>
              <a:gd name="connsiteY0" fmla="*/ 0 h 6286835"/>
              <a:gd name="connsiteX1" fmla="*/ 6869650 w 6869650"/>
              <a:gd name="connsiteY1" fmla="*/ 0 h 6286835"/>
              <a:gd name="connsiteX2" fmla="*/ 6869650 w 6869650"/>
              <a:gd name="connsiteY2" fmla="*/ 6276807 h 6286835"/>
              <a:gd name="connsiteX3" fmla="*/ 311534 w 6869650"/>
              <a:gd name="connsiteY3" fmla="*/ 6276807 h 6286835"/>
              <a:gd name="connsiteX4" fmla="*/ 0 w 6869650"/>
              <a:gd name="connsiteY4" fmla="*/ 6286835 h 6286835"/>
              <a:gd name="connsiteX5" fmla="*/ 3077731 w 6869650"/>
              <a:gd name="connsiteY5" fmla="*/ 0 h 628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9650" h="6286835">
                <a:moveTo>
                  <a:pt x="3077731" y="0"/>
                </a:moveTo>
                <a:lnTo>
                  <a:pt x="6869650" y="0"/>
                </a:lnTo>
                <a:lnTo>
                  <a:pt x="6869650" y="6276807"/>
                </a:lnTo>
                <a:lnTo>
                  <a:pt x="311534" y="6276807"/>
                </a:lnTo>
                <a:lnTo>
                  <a:pt x="0" y="6286835"/>
                </a:lnTo>
                <a:cubicBezTo>
                  <a:pt x="922066" y="4194755"/>
                  <a:pt x="2155665" y="2092080"/>
                  <a:pt x="3077731" y="0"/>
                </a:cubicBezTo>
                <a:close/>
              </a:path>
            </a:pathLst>
          </a:custGeom>
          <a:pattFill prst="weave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7B69F9-398F-2D7E-E260-B1CEDB7E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63078809-296D-371D-64D3-36C8022650B2}"/>
              </a:ext>
            </a:extLst>
          </p:cNvPr>
          <p:cNvSpPr/>
          <p:nvPr userDrawn="1"/>
        </p:nvSpPr>
        <p:spPr>
          <a:xfrm>
            <a:off x="3635782" y="-4"/>
            <a:ext cx="2675177" cy="5143501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5000">
                <a:schemeClr val="accent3"/>
              </a:gs>
              <a:gs pos="8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69254603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G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75493" y="1"/>
            <a:ext cx="5168507" cy="5151714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3043116 w 6835035"/>
              <a:gd name="connsiteY0" fmla="*/ 0 h 6276807"/>
              <a:gd name="connsiteX1" fmla="*/ 6835035 w 6835035"/>
              <a:gd name="connsiteY1" fmla="*/ 0 h 6276807"/>
              <a:gd name="connsiteX2" fmla="*/ 6835035 w 6835035"/>
              <a:gd name="connsiteY2" fmla="*/ 6276807 h 6276807"/>
              <a:gd name="connsiteX3" fmla="*/ 276919 w 6835035"/>
              <a:gd name="connsiteY3" fmla="*/ 6276807 h 6276807"/>
              <a:gd name="connsiteX4" fmla="*/ 0 w 6835035"/>
              <a:gd name="connsiteY4" fmla="*/ 6244460 h 6276807"/>
              <a:gd name="connsiteX5" fmla="*/ 3043116 w 6835035"/>
              <a:gd name="connsiteY5" fmla="*/ 0 h 6276807"/>
              <a:gd name="connsiteX0" fmla="*/ 3077731 w 6869650"/>
              <a:gd name="connsiteY0" fmla="*/ 0 h 6286835"/>
              <a:gd name="connsiteX1" fmla="*/ 6869650 w 6869650"/>
              <a:gd name="connsiteY1" fmla="*/ 0 h 6286835"/>
              <a:gd name="connsiteX2" fmla="*/ 6869650 w 6869650"/>
              <a:gd name="connsiteY2" fmla="*/ 6276807 h 6286835"/>
              <a:gd name="connsiteX3" fmla="*/ 311534 w 6869650"/>
              <a:gd name="connsiteY3" fmla="*/ 6276807 h 6286835"/>
              <a:gd name="connsiteX4" fmla="*/ 0 w 6869650"/>
              <a:gd name="connsiteY4" fmla="*/ 6286835 h 6286835"/>
              <a:gd name="connsiteX5" fmla="*/ 3077731 w 6869650"/>
              <a:gd name="connsiteY5" fmla="*/ 0 h 628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9650" h="6286835">
                <a:moveTo>
                  <a:pt x="3077731" y="0"/>
                </a:moveTo>
                <a:lnTo>
                  <a:pt x="6869650" y="0"/>
                </a:lnTo>
                <a:lnTo>
                  <a:pt x="6869650" y="6276807"/>
                </a:lnTo>
                <a:lnTo>
                  <a:pt x="311534" y="6276807"/>
                </a:lnTo>
                <a:lnTo>
                  <a:pt x="0" y="6286835"/>
                </a:lnTo>
                <a:cubicBezTo>
                  <a:pt x="922066" y="4194755"/>
                  <a:pt x="2155665" y="2092080"/>
                  <a:pt x="3077731" y="0"/>
                </a:cubicBezTo>
                <a:close/>
              </a:path>
            </a:pathLst>
          </a:custGeom>
          <a:pattFill prst="weave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7B69F9-398F-2D7E-E260-B1CEDB7E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F06610B9-8C48-9789-3124-8DB88AA039B6}"/>
              </a:ext>
            </a:extLst>
          </p:cNvPr>
          <p:cNvSpPr/>
          <p:nvPr userDrawn="1"/>
        </p:nvSpPr>
        <p:spPr>
          <a:xfrm>
            <a:off x="3641858" y="-4"/>
            <a:ext cx="2669100" cy="5151718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52000">
                <a:schemeClr val="accent4"/>
              </a:gs>
              <a:gs pos="90000">
                <a:schemeClr val="accent6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17270153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85365" y="0"/>
            <a:ext cx="5168507" cy="5151718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3043116 w 6835035"/>
              <a:gd name="connsiteY0" fmla="*/ 0 h 6276807"/>
              <a:gd name="connsiteX1" fmla="*/ 6835035 w 6835035"/>
              <a:gd name="connsiteY1" fmla="*/ 0 h 6276807"/>
              <a:gd name="connsiteX2" fmla="*/ 6835035 w 6835035"/>
              <a:gd name="connsiteY2" fmla="*/ 6276807 h 6276807"/>
              <a:gd name="connsiteX3" fmla="*/ 276919 w 6835035"/>
              <a:gd name="connsiteY3" fmla="*/ 6276807 h 6276807"/>
              <a:gd name="connsiteX4" fmla="*/ 0 w 6835035"/>
              <a:gd name="connsiteY4" fmla="*/ 6244460 h 6276807"/>
              <a:gd name="connsiteX5" fmla="*/ 3043116 w 6835035"/>
              <a:gd name="connsiteY5" fmla="*/ 0 h 6276807"/>
              <a:gd name="connsiteX0" fmla="*/ 3077731 w 6869650"/>
              <a:gd name="connsiteY0" fmla="*/ 0 h 6286835"/>
              <a:gd name="connsiteX1" fmla="*/ 6869650 w 6869650"/>
              <a:gd name="connsiteY1" fmla="*/ 0 h 6286835"/>
              <a:gd name="connsiteX2" fmla="*/ 6869650 w 6869650"/>
              <a:gd name="connsiteY2" fmla="*/ 6276807 h 6286835"/>
              <a:gd name="connsiteX3" fmla="*/ 311534 w 6869650"/>
              <a:gd name="connsiteY3" fmla="*/ 6276807 h 6286835"/>
              <a:gd name="connsiteX4" fmla="*/ 0 w 6869650"/>
              <a:gd name="connsiteY4" fmla="*/ 6286835 h 6286835"/>
              <a:gd name="connsiteX5" fmla="*/ 3077731 w 6869650"/>
              <a:gd name="connsiteY5" fmla="*/ 0 h 628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9650" h="6286835">
                <a:moveTo>
                  <a:pt x="3077731" y="0"/>
                </a:moveTo>
                <a:lnTo>
                  <a:pt x="6869650" y="0"/>
                </a:lnTo>
                <a:lnTo>
                  <a:pt x="6869650" y="6276807"/>
                </a:lnTo>
                <a:lnTo>
                  <a:pt x="311534" y="6276807"/>
                </a:lnTo>
                <a:lnTo>
                  <a:pt x="0" y="6286835"/>
                </a:lnTo>
                <a:cubicBezTo>
                  <a:pt x="922066" y="4194755"/>
                  <a:pt x="2155665" y="2092080"/>
                  <a:pt x="3077731" y="0"/>
                </a:cubicBezTo>
                <a:close/>
              </a:path>
            </a:pathLst>
          </a:custGeom>
          <a:pattFill prst="weave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7B69F9-398F-2D7E-E260-B1CEDB7E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CB73E4F5-5916-13A5-64C5-8C77558117BD}"/>
              </a:ext>
            </a:extLst>
          </p:cNvPr>
          <p:cNvSpPr/>
          <p:nvPr userDrawn="1"/>
        </p:nvSpPr>
        <p:spPr>
          <a:xfrm>
            <a:off x="3607133" y="-4"/>
            <a:ext cx="2703825" cy="5151718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4000">
                <a:schemeClr val="accent5"/>
              </a:gs>
              <a:gs pos="81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1947106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38C98-750F-B989-E8A2-47D33F5F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266" y="342900"/>
            <a:ext cx="3452249" cy="12001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3000"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2347A47-ADDB-726A-B2AC-AF6601AB38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975493" y="1"/>
            <a:ext cx="5168507" cy="5151714"/>
          </a:xfrm>
          <a:custGeom>
            <a:avLst/>
            <a:gdLst>
              <a:gd name="connsiteX0" fmla="*/ 2766197 w 6558116"/>
              <a:gd name="connsiteY0" fmla="*/ 0 h 6276807"/>
              <a:gd name="connsiteX1" fmla="*/ 6558116 w 6558116"/>
              <a:gd name="connsiteY1" fmla="*/ 0 h 6276807"/>
              <a:gd name="connsiteX2" fmla="*/ 6558116 w 6558116"/>
              <a:gd name="connsiteY2" fmla="*/ 6276807 h 6276807"/>
              <a:gd name="connsiteX3" fmla="*/ 0 w 6558116"/>
              <a:gd name="connsiteY3" fmla="*/ 6276807 h 6276807"/>
              <a:gd name="connsiteX4" fmla="*/ 0 w 6558116"/>
              <a:gd name="connsiteY4" fmla="*/ 6276241 h 6276807"/>
              <a:gd name="connsiteX0" fmla="*/ 3043116 w 6835035"/>
              <a:gd name="connsiteY0" fmla="*/ 0 h 6276807"/>
              <a:gd name="connsiteX1" fmla="*/ 6835035 w 6835035"/>
              <a:gd name="connsiteY1" fmla="*/ 0 h 6276807"/>
              <a:gd name="connsiteX2" fmla="*/ 6835035 w 6835035"/>
              <a:gd name="connsiteY2" fmla="*/ 6276807 h 6276807"/>
              <a:gd name="connsiteX3" fmla="*/ 276919 w 6835035"/>
              <a:gd name="connsiteY3" fmla="*/ 6276807 h 6276807"/>
              <a:gd name="connsiteX4" fmla="*/ 0 w 6835035"/>
              <a:gd name="connsiteY4" fmla="*/ 6244460 h 6276807"/>
              <a:gd name="connsiteX5" fmla="*/ 3043116 w 6835035"/>
              <a:gd name="connsiteY5" fmla="*/ 0 h 6276807"/>
              <a:gd name="connsiteX0" fmla="*/ 3077731 w 6869650"/>
              <a:gd name="connsiteY0" fmla="*/ 0 h 6286835"/>
              <a:gd name="connsiteX1" fmla="*/ 6869650 w 6869650"/>
              <a:gd name="connsiteY1" fmla="*/ 0 h 6286835"/>
              <a:gd name="connsiteX2" fmla="*/ 6869650 w 6869650"/>
              <a:gd name="connsiteY2" fmla="*/ 6276807 h 6286835"/>
              <a:gd name="connsiteX3" fmla="*/ 311534 w 6869650"/>
              <a:gd name="connsiteY3" fmla="*/ 6276807 h 6286835"/>
              <a:gd name="connsiteX4" fmla="*/ 0 w 6869650"/>
              <a:gd name="connsiteY4" fmla="*/ 6286835 h 6286835"/>
              <a:gd name="connsiteX5" fmla="*/ 3077731 w 6869650"/>
              <a:gd name="connsiteY5" fmla="*/ 0 h 6286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69650" h="6286835">
                <a:moveTo>
                  <a:pt x="3077731" y="0"/>
                </a:moveTo>
                <a:lnTo>
                  <a:pt x="6869650" y="0"/>
                </a:lnTo>
                <a:lnTo>
                  <a:pt x="6869650" y="6276807"/>
                </a:lnTo>
                <a:lnTo>
                  <a:pt x="311534" y="6276807"/>
                </a:lnTo>
                <a:lnTo>
                  <a:pt x="0" y="6286835"/>
                </a:lnTo>
                <a:cubicBezTo>
                  <a:pt x="922066" y="4194755"/>
                  <a:pt x="2155665" y="2092080"/>
                  <a:pt x="3077731" y="0"/>
                </a:cubicBezTo>
                <a:close/>
              </a:path>
            </a:pathLst>
          </a:custGeom>
          <a:pattFill prst="weave">
            <a:fgClr>
              <a:schemeClr val="bg2"/>
            </a:fgClr>
            <a:bgClr>
              <a:schemeClr val="bg1"/>
            </a:bgClr>
          </a:pattFill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buNone/>
              <a:defRPr sz="1500" b="0" i="0">
                <a:solidFill>
                  <a:schemeClr val="bg1">
                    <a:lumMod val="50000"/>
                  </a:schemeClr>
                </a:solidFill>
                <a:latin typeface="Figtree Medium" pitchFamily="2" charset="0"/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2D103-5877-6749-18AE-0555B8B45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4266" y="1819118"/>
            <a:ext cx="3452248" cy="24990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1350" b="0" i="0">
                <a:solidFill>
                  <a:schemeClr val="tx2"/>
                </a:solidFill>
                <a:latin typeface="Figtree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27B69F9-398F-2D7E-E260-B1CEDB7E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B28ACF-39D2-C671-C9B4-9D48311B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5ACEC24C-CECD-91CA-2C36-F562C4C98EB5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A blue and black logo&#10;&#10;AI-generated content may be incorrect.">
            <a:extLst>
              <a:ext uri="{FF2B5EF4-FFF2-40B4-BE49-F238E27FC236}">
                <a16:creationId xmlns:a16="http://schemas.microsoft.com/office/drawing/2014/main" id="{FB6BC089-6024-60CC-51A6-E270462E81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5" name="Freeform 4">
            <a:extLst>
              <a:ext uri="{FF2B5EF4-FFF2-40B4-BE49-F238E27FC236}">
                <a16:creationId xmlns:a16="http://schemas.microsoft.com/office/drawing/2014/main" id="{CFD3A720-686E-513F-0664-2531C8B0201E}"/>
              </a:ext>
            </a:extLst>
          </p:cNvPr>
          <p:cNvSpPr/>
          <p:nvPr userDrawn="1"/>
        </p:nvSpPr>
        <p:spPr>
          <a:xfrm>
            <a:off x="3607133" y="-4"/>
            <a:ext cx="2703825" cy="5151718"/>
          </a:xfrm>
          <a:custGeom>
            <a:avLst/>
            <a:gdLst>
              <a:gd name="connsiteX0" fmla="*/ 0 w 3200400"/>
              <a:gd name="connsiteY0" fmla="*/ 6276813 h 6276813"/>
              <a:gd name="connsiteX1" fmla="*/ 891153 w 3200400"/>
              <a:gd name="connsiteY1" fmla="*/ 6276813 h 6276813"/>
              <a:gd name="connsiteX2" fmla="*/ 3200400 w 3200400"/>
              <a:gd name="connsiteY2" fmla="*/ 0 h 6276813"/>
              <a:gd name="connsiteX3" fmla="*/ 3115159 w 3200400"/>
              <a:gd name="connsiteY3" fmla="*/ 0 h 6276813"/>
              <a:gd name="connsiteX4" fmla="*/ 0 w 3200400"/>
              <a:gd name="connsiteY4" fmla="*/ 6276813 h 6276813"/>
              <a:gd name="connsiteX0" fmla="*/ 0 w 3254644"/>
              <a:gd name="connsiteY0" fmla="*/ 6284563 h 6284563"/>
              <a:gd name="connsiteX1" fmla="*/ 945397 w 3254644"/>
              <a:gd name="connsiteY1" fmla="*/ 6276813 h 6284563"/>
              <a:gd name="connsiteX2" fmla="*/ 3254644 w 3254644"/>
              <a:gd name="connsiteY2" fmla="*/ 0 h 6284563"/>
              <a:gd name="connsiteX3" fmla="*/ 3169403 w 3254644"/>
              <a:gd name="connsiteY3" fmla="*/ 0 h 6284563"/>
              <a:gd name="connsiteX4" fmla="*/ 0 w 3254644"/>
              <a:gd name="connsiteY4" fmla="*/ 6284563 h 6284563"/>
              <a:gd name="connsiteX0" fmla="*/ 0 w 3285640"/>
              <a:gd name="connsiteY0" fmla="*/ 6284563 h 6284563"/>
              <a:gd name="connsiteX1" fmla="*/ 976393 w 3285640"/>
              <a:gd name="connsiteY1" fmla="*/ 6276813 h 6284563"/>
              <a:gd name="connsiteX2" fmla="*/ 3285640 w 3285640"/>
              <a:gd name="connsiteY2" fmla="*/ 0 h 6284563"/>
              <a:gd name="connsiteX3" fmla="*/ 3200399 w 3285640"/>
              <a:gd name="connsiteY3" fmla="*/ 0 h 6284563"/>
              <a:gd name="connsiteX4" fmla="*/ 0 w 3285640"/>
              <a:gd name="connsiteY4" fmla="*/ 6284563 h 6284563"/>
              <a:gd name="connsiteX0" fmla="*/ 0 w 2812941"/>
              <a:gd name="connsiteY0" fmla="*/ 6292312 h 6292312"/>
              <a:gd name="connsiteX1" fmla="*/ 503694 w 2812941"/>
              <a:gd name="connsiteY1" fmla="*/ 6276813 h 6292312"/>
              <a:gd name="connsiteX2" fmla="*/ 2812941 w 2812941"/>
              <a:gd name="connsiteY2" fmla="*/ 0 h 6292312"/>
              <a:gd name="connsiteX3" fmla="*/ 2727700 w 2812941"/>
              <a:gd name="connsiteY3" fmla="*/ 0 h 6292312"/>
              <a:gd name="connsiteX4" fmla="*/ 0 w 2812941"/>
              <a:gd name="connsiteY4" fmla="*/ 6292312 h 6292312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24525 w 2809766"/>
              <a:gd name="connsiteY3" fmla="*/ 0 h 6276813"/>
              <a:gd name="connsiteX4" fmla="*/ 0 w 2809766"/>
              <a:gd name="connsiteY4" fmla="*/ 6276437 h 6276813"/>
              <a:gd name="connsiteX0" fmla="*/ 0 w 2809766"/>
              <a:gd name="connsiteY0" fmla="*/ 6276437 h 6276813"/>
              <a:gd name="connsiteX1" fmla="*/ 500519 w 2809766"/>
              <a:gd name="connsiteY1" fmla="*/ 6276813 h 6276813"/>
              <a:gd name="connsiteX2" fmla="*/ 2809766 w 2809766"/>
              <a:gd name="connsiteY2" fmla="*/ 0 h 6276813"/>
              <a:gd name="connsiteX3" fmla="*/ 2768975 w 2809766"/>
              <a:gd name="connsiteY3" fmla="*/ 6350 h 6276813"/>
              <a:gd name="connsiteX4" fmla="*/ 0 w 2809766"/>
              <a:gd name="connsiteY4" fmla="*/ 6276437 h 6276813"/>
              <a:gd name="connsiteX0" fmla="*/ 0 w 3264621"/>
              <a:gd name="connsiteY0" fmla="*/ 6270087 h 6270463"/>
              <a:gd name="connsiteX1" fmla="*/ 500519 w 3264621"/>
              <a:gd name="connsiteY1" fmla="*/ 6270463 h 6270463"/>
              <a:gd name="connsiteX2" fmla="*/ 3264621 w 3264621"/>
              <a:gd name="connsiteY2" fmla="*/ 3028 h 6270463"/>
              <a:gd name="connsiteX3" fmla="*/ 2768975 w 3264621"/>
              <a:gd name="connsiteY3" fmla="*/ 0 h 6270463"/>
              <a:gd name="connsiteX4" fmla="*/ 0 w 3264621"/>
              <a:gd name="connsiteY4" fmla="*/ 6270087 h 6270463"/>
              <a:gd name="connsiteX0" fmla="*/ 0 w 3264621"/>
              <a:gd name="connsiteY0" fmla="*/ 6267059 h 6267435"/>
              <a:gd name="connsiteX1" fmla="*/ 500519 w 3264621"/>
              <a:gd name="connsiteY1" fmla="*/ 6267435 h 6267435"/>
              <a:gd name="connsiteX2" fmla="*/ 3264621 w 3264621"/>
              <a:gd name="connsiteY2" fmla="*/ 0 h 6267435"/>
              <a:gd name="connsiteX3" fmla="*/ 3214452 w 3264621"/>
              <a:gd name="connsiteY3" fmla="*/ 1661 h 6267435"/>
              <a:gd name="connsiteX4" fmla="*/ 0 w 3264621"/>
              <a:gd name="connsiteY4" fmla="*/ 6267059 h 626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4621" h="6267435">
                <a:moveTo>
                  <a:pt x="0" y="6267059"/>
                </a:moveTo>
                <a:lnTo>
                  <a:pt x="500519" y="6267435"/>
                </a:lnTo>
                <a:lnTo>
                  <a:pt x="3264621" y="0"/>
                </a:lnTo>
                <a:lnTo>
                  <a:pt x="3214452" y="1661"/>
                </a:lnTo>
                <a:lnTo>
                  <a:pt x="0" y="6267059"/>
                </a:lnTo>
                <a:close/>
              </a:path>
            </a:pathLst>
          </a:custGeom>
          <a:gradFill>
            <a:gsLst>
              <a:gs pos="49000">
                <a:schemeClr val="accent6"/>
              </a:gs>
              <a:gs pos="87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</p:spTree>
    <p:extLst>
      <p:ext uri="{BB962C8B-B14F-4D97-AF65-F5344CB8AC3E}">
        <p14:creationId xmlns:p14="http://schemas.microsoft.com/office/powerpoint/2010/main" val="254310088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160181-F020-3F03-9EDF-F40CFE13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8CCF58C-6D75-29B7-7B8C-B7760824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A1374A-4FD1-F1A4-3B49-EFD13560F1C3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ue and black logo&#10;&#10;AI-generated content may be incorrect.">
            <a:extLst>
              <a:ext uri="{FF2B5EF4-FFF2-40B4-BE49-F238E27FC236}">
                <a16:creationId xmlns:a16="http://schemas.microsoft.com/office/drawing/2014/main" id="{2FEB4F50-7FD4-5B00-02DD-264E75D45C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728F9DD8-18B8-E17F-4A81-93C4DD686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698" y="273844"/>
            <a:ext cx="8618995" cy="905965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>
              <a:lnSpc>
                <a:spcPct val="80000"/>
              </a:lnSpc>
              <a:defRPr b="1" i="0">
                <a:solidFill>
                  <a:schemeClr val="accent2"/>
                </a:solidFill>
                <a:latin typeface="Figtree SemiBold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348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E160181-F020-3F03-9EDF-F40CFE13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0" y="4840598"/>
            <a:ext cx="3943350" cy="17145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8CCF58C-6D75-29B7-7B8C-B77608243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>
                    <a:lumMod val="65000"/>
                  </a:schemeClr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A1374A-4FD1-F1A4-3B49-EFD13560F1C3}"/>
              </a:ext>
            </a:extLst>
          </p:cNvPr>
          <p:cNvCxnSpPr>
            <a:cxnSpLocks/>
          </p:cNvCxnSpPr>
          <p:nvPr userDrawn="1"/>
        </p:nvCxnSpPr>
        <p:spPr>
          <a:xfrm>
            <a:off x="8618995" y="4840598"/>
            <a:ext cx="0" cy="17145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A blue and black logo&#10;&#10;AI-generated content may be incorrect.">
            <a:extLst>
              <a:ext uri="{FF2B5EF4-FFF2-40B4-BE49-F238E27FC236}">
                <a16:creationId xmlns:a16="http://schemas.microsoft.com/office/drawing/2014/main" id="{2FEB4F50-7FD4-5B00-02DD-264E75D45C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698" y="4828470"/>
            <a:ext cx="643142" cy="18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4065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27590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gradFill>
          <a:gsLst>
            <a:gs pos="0">
              <a:schemeClr val="accent2"/>
            </a:gs>
            <a:gs pos="54000">
              <a:schemeClr val="tx2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 logo with a black background&#10;&#10;AI-generated content may be incorrect.">
            <a:extLst>
              <a:ext uri="{FF2B5EF4-FFF2-40B4-BE49-F238E27FC236}">
                <a16:creationId xmlns:a16="http://schemas.microsoft.com/office/drawing/2014/main" id="{8C7F35EF-1610-E5B0-B764-FC143C8BAA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339" b="33231"/>
          <a:stretch/>
        </p:blipFill>
        <p:spPr>
          <a:xfrm>
            <a:off x="4423245" y="1132004"/>
            <a:ext cx="4720755" cy="401149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8A0025-EFEF-20BF-C80C-85AC36F306C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205" y="477828"/>
            <a:ext cx="1328898" cy="8369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48F0EC-82D2-3C68-E213-5327A1828CFA}"/>
              </a:ext>
            </a:extLst>
          </p:cNvPr>
          <p:cNvSpPr txBox="1"/>
          <p:nvPr userDrawn="1"/>
        </p:nvSpPr>
        <p:spPr>
          <a:xfrm>
            <a:off x="623887" y="4869656"/>
            <a:ext cx="344646" cy="11541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750" b="1" i="0">
                <a:solidFill>
                  <a:schemeClr val="bg1"/>
                </a:solidFill>
                <a:latin typeface="Figtree SemiBold" pitchFamily="2" charset="0"/>
              </a:rPr>
              <a:t>aiaa.org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674F01-5FF3-D372-A30F-3AA70A84088C}"/>
              </a:ext>
            </a:extLst>
          </p:cNvPr>
          <p:cNvSpPr txBox="1"/>
          <p:nvPr userDrawn="1"/>
        </p:nvSpPr>
        <p:spPr>
          <a:xfrm>
            <a:off x="583205" y="3088824"/>
            <a:ext cx="3339056" cy="8309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5400" b="1" i="0">
                <a:solidFill>
                  <a:schemeClr val="bg1"/>
                </a:solidFill>
                <a:latin typeface="Figtree" pitchFamily="2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410286052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4">
            <a:extLst>
              <a:ext uri="{FF2B5EF4-FFF2-40B4-BE49-F238E27FC236}">
                <a16:creationId xmlns:a16="http://schemas.microsoft.com/office/drawing/2014/main" id="{ADE5112D-9A3F-F264-4879-7AC0E0420F4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5139929"/>
            <a:ext cx="9144000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1C49CAE0-E6C2-50F1-3A6E-86498947812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969670"/>
            <a:ext cx="9144000" cy="198835"/>
          </a:xfrm>
          <a:prstGeom prst="rect">
            <a:avLst/>
          </a:prstGeom>
          <a:solidFill>
            <a:srgbClr val="0E2D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775AC656-B28E-2248-8E5A-CBF45935D76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399089" y="4917281"/>
            <a:ext cx="3703637" cy="27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pPr algn="r"/>
            <a:endParaRPr lang="en-US" altLang="en-US" sz="750">
              <a:solidFill>
                <a:srgbClr val="D1DAEF"/>
              </a:solidFill>
              <a:latin typeface="Arial" panose="020B0604020202020204" pitchFamily="34" charset="0"/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567D6153-7D1D-F640-1B20-539C0BE8B4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9" t="2036" r="67233" b="3011"/>
          <a:stretch>
            <a:fillRect/>
          </a:stretch>
        </p:blipFill>
        <p:spPr bwMode="auto">
          <a:xfrm>
            <a:off x="1" y="1"/>
            <a:ext cx="2862263" cy="495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9">
            <a:extLst>
              <a:ext uri="{FF2B5EF4-FFF2-40B4-BE49-F238E27FC236}">
                <a16:creationId xmlns:a16="http://schemas.microsoft.com/office/drawing/2014/main" id="{E92F36EF-08AE-5AE2-B809-7E6FE58308A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4956572"/>
            <a:ext cx="9144000" cy="0"/>
          </a:xfrm>
          <a:prstGeom prst="line">
            <a:avLst/>
          </a:prstGeom>
          <a:noFill/>
          <a:ln w="38100">
            <a:solidFill>
              <a:srgbClr val="FFC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408203" y="2235583"/>
            <a:ext cx="5302560" cy="1870844"/>
          </a:xfrm>
        </p:spPr>
        <p:txBody>
          <a:bodyPr/>
          <a:lstStyle>
            <a:lvl1pPr>
              <a:lnSpc>
                <a:spcPts val="2700"/>
              </a:lnSpc>
              <a:defRPr sz="2400">
                <a:solidFill>
                  <a:srgbClr val="00206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37255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391664" y="4180285"/>
            <a:ext cx="5346700" cy="698897"/>
          </a:xfrm>
        </p:spPr>
        <p:txBody>
          <a:bodyPr/>
          <a:lstStyle>
            <a:lvl1pPr marL="0" indent="0">
              <a:lnSpc>
                <a:spcPts val="1650"/>
              </a:lnSpc>
              <a:spcBef>
                <a:spcPct val="0"/>
              </a:spcBef>
              <a:buFont typeface="Times" pitchFamily="18" charset="0"/>
              <a:buNone/>
              <a:defRPr sz="135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1779061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00">
                <a:solidFill>
                  <a:srgbClr val="FFFF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0752685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951136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276" y="1200150"/>
            <a:ext cx="4070350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6" y="1200150"/>
            <a:ext cx="4071938" cy="36576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52065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666297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052977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024539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98153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8371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2459297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7651" y="44053"/>
            <a:ext cx="2119313" cy="481369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50" y="44053"/>
            <a:ext cx="6210300" cy="481369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868609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4950" y="44054"/>
            <a:ext cx="6858000" cy="8001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22275" y="1200150"/>
            <a:ext cx="8294688" cy="3657600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99972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heme" Target="../theme/theme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8.xml"/><Relationship Id="rId8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image" Target="../media/image1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0"/>
          <p:cNvSpPr txBox="1">
            <a:spLocks noGrp="1"/>
          </p:cNvSpPr>
          <p:nvPr>
            <p:ph type="body" idx="1"/>
          </p:nvPr>
        </p:nvSpPr>
        <p:spPr>
          <a:xfrm>
            <a:off x="230886" y="1123950"/>
            <a:ext cx="8686800" cy="3363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1B3D6C"/>
              </a:buClr>
              <a:buSzPts val="2400"/>
              <a:buFont typeface="Noto Sans Symbols"/>
              <a:buChar char="⮚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420"/>
              </a:spcBef>
              <a:spcAft>
                <a:spcPts val="0"/>
              </a:spcAft>
              <a:buClr>
                <a:srgbClr val="1B3D6C"/>
              </a:buClr>
              <a:buSzPts val="2100"/>
              <a:buFont typeface="Noto Sans Symbols"/>
              <a:buChar char="⮚"/>
              <a:defRPr sz="21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⮚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B3D6C"/>
              </a:buClr>
              <a:buSzPts val="1500"/>
              <a:buFont typeface="Noto Sans Symbols"/>
              <a:buChar char="⮚"/>
              <a:defRPr sz="15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1B3D6C"/>
              </a:buClr>
              <a:buSzPts val="1500"/>
              <a:buFont typeface="Noto Sans Symbols"/>
              <a:buChar char="⮚"/>
              <a:defRPr sz="15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"/>
              <a:buChar char="•"/>
              <a:defRPr sz="15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"/>
              <a:buChar char="•"/>
              <a:defRPr sz="15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"/>
              <a:buChar char="•"/>
              <a:defRPr sz="15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Times"/>
              <a:buChar char="•"/>
              <a:defRPr sz="150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 dirty="0"/>
          </a:p>
        </p:txBody>
      </p:sp>
      <p:sp>
        <p:nvSpPr>
          <p:cNvPr id="12" name="Google Shape;12;p10"/>
          <p:cNvSpPr/>
          <p:nvPr/>
        </p:nvSpPr>
        <p:spPr>
          <a:xfrm>
            <a:off x="1181100" y="4572000"/>
            <a:ext cx="1905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0"/>
          <p:cNvSpPr/>
          <p:nvPr/>
        </p:nvSpPr>
        <p:spPr>
          <a:xfrm>
            <a:off x="3181350" y="4572000"/>
            <a:ext cx="2895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endParaRPr sz="10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0"/>
          <p:cNvSpPr/>
          <p:nvPr/>
        </p:nvSpPr>
        <p:spPr>
          <a:xfrm>
            <a:off x="0" y="0"/>
            <a:ext cx="9144000" cy="742950"/>
          </a:xfrm>
          <a:prstGeom prst="rect">
            <a:avLst/>
          </a:prstGeom>
          <a:solidFill>
            <a:srgbClr val="1B3D6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0"/>
          <p:cNvSpPr txBox="1">
            <a:spLocks noGrp="1"/>
          </p:cNvSpPr>
          <p:nvPr>
            <p:ph type="title"/>
          </p:nvPr>
        </p:nvSpPr>
        <p:spPr>
          <a:xfrm>
            <a:off x="228600" y="144198"/>
            <a:ext cx="868680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0"/>
          <p:cNvSpPr/>
          <p:nvPr/>
        </p:nvSpPr>
        <p:spPr>
          <a:xfrm>
            <a:off x="7503814" y="4931438"/>
            <a:ext cx="1494135" cy="14538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0"/>
          <p:cNvSpPr txBox="1"/>
          <p:nvPr/>
        </p:nvSpPr>
        <p:spPr>
          <a:xfrm>
            <a:off x="3276200" y="4747318"/>
            <a:ext cx="2705900" cy="261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 dirty="0">
                <a:solidFill>
                  <a:srgbClr val="1A3D6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https://www.aiaacentralflorida.org/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0"/>
          <p:cNvSpPr txBox="1">
            <a:spLocks noGrp="1"/>
          </p:cNvSpPr>
          <p:nvPr>
            <p:ph type="sldNum" idx="12"/>
          </p:nvPr>
        </p:nvSpPr>
        <p:spPr>
          <a:xfrm>
            <a:off x="147931" y="4636882"/>
            <a:ext cx="402771" cy="22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F10A4A-2879-B97C-F887-BAD8CF81020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351129" y="4563110"/>
            <a:ext cx="1784558" cy="572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6EBF168-94B8-6314-E529-9FE2B72353D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r="75614"/>
          <a:stretch>
            <a:fillRect/>
          </a:stretch>
        </p:blipFill>
        <p:spPr>
          <a:xfrm>
            <a:off x="8478937" y="105446"/>
            <a:ext cx="519012" cy="591853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4B9CDF1-F933-DFA5-6E10-DBF77CE5B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11985" y="4840598"/>
            <a:ext cx="432015" cy="17145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750" b="0" i="0">
                <a:solidFill>
                  <a:schemeClr val="bg1"/>
                </a:solidFill>
                <a:latin typeface="Figtree" pitchFamily="2" charset="0"/>
              </a:defRPr>
            </a:lvl1pPr>
          </a:lstStyle>
          <a:p>
            <a:fld id="{8FBCB428-D880-FC4A-9B26-64132A65A0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4" r:id="rId21"/>
    <p:sldLayoutId id="2147483675" r:id="rId22"/>
    <p:sldLayoutId id="2147483676" r:id="rId23"/>
    <p:sldLayoutId id="2147483677" r:id="rId24"/>
    <p:sldLayoutId id="2147483678" r:id="rId25"/>
    <p:sldLayoutId id="2147483679" r:id="rId26"/>
    <p:sldLayoutId id="2147483680" r:id="rId27"/>
    <p:sldLayoutId id="2147483681" r:id="rId28"/>
    <p:sldLayoutId id="2147483682" r:id="rId29"/>
    <p:sldLayoutId id="2147483683" r:id="rId30"/>
    <p:sldLayoutId id="2147483684" r:id="rId31"/>
    <p:sldLayoutId id="2147483685" r:id="rId32"/>
    <p:sldLayoutId id="2147483686" r:id="rId33"/>
    <p:sldLayoutId id="2147483687" r:id="rId34"/>
    <p:sldLayoutId id="2147483688" r:id="rId35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8D47E09-1AB2-7E85-2831-C2336FDA3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955382"/>
            <a:ext cx="9144000" cy="198835"/>
          </a:xfrm>
          <a:prstGeom prst="rect">
            <a:avLst/>
          </a:prstGeom>
          <a:solidFill>
            <a:srgbClr val="0E2D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 sz="1800"/>
          </a:p>
        </p:txBody>
      </p:sp>
      <p:pic>
        <p:nvPicPr>
          <p:cNvPr id="1027" name="Picture 3" descr="BAR copy">
            <a:extLst>
              <a:ext uri="{FF2B5EF4-FFF2-40B4-BE49-F238E27FC236}">
                <a16:creationId xmlns:a16="http://schemas.microsoft.com/office/drawing/2014/main" id="{F34DA66A-A0F1-01F4-B4D8-3B9FDB01C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77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Rectangle 4">
            <a:extLst>
              <a:ext uri="{FF2B5EF4-FFF2-40B4-BE49-F238E27FC236}">
                <a16:creationId xmlns:a16="http://schemas.microsoft.com/office/drawing/2014/main" id="{A3F05245-70A4-329D-8820-6F2B843863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4950" y="44054"/>
            <a:ext cx="6858000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B437D5B-3B3E-E4BB-DBFB-34594B12BE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22275" y="1056085"/>
            <a:ext cx="82946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7">
            <a:extLst>
              <a:ext uri="{FF2B5EF4-FFF2-40B4-BE49-F238E27FC236}">
                <a16:creationId xmlns:a16="http://schemas.microsoft.com/office/drawing/2014/main" id="{012D879C-AFCF-3CA2-E539-27FED1BDAF9C}"/>
              </a:ext>
            </a:extLst>
          </p:cNvPr>
          <p:cNvSpPr>
            <a:spLocks noChangeShapeType="1"/>
          </p:cNvSpPr>
          <p:nvPr/>
        </p:nvSpPr>
        <p:spPr bwMode="auto">
          <a:xfrm>
            <a:off x="8553450" y="4962525"/>
            <a:ext cx="0" cy="161925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31" name="Rectangle 9">
            <a:extLst>
              <a:ext uri="{FF2B5EF4-FFF2-40B4-BE49-F238E27FC236}">
                <a16:creationId xmlns:a16="http://schemas.microsoft.com/office/drawing/2014/main" id="{58CFA11D-3274-0709-F72D-1B4A879212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50108"/>
            <a:ext cx="9144000" cy="40481"/>
          </a:xfrm>
          <a:prstGeom prst="rect">
            <a:avLst/>
          </a:prstGeom>
          <a:solidFill>
            <a:srgbClr val="08286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endParaRPr lang="en-US" altLang="en-US" sz="1800"/>
          </a:p>
        </p:txBody>
      </p:sp>
      <p:sp>
        <p:nvSpPr>
          <p:cNvPr id="1032" name="Line 10">
            <a:extLst>
              <a:ext uri="{FF2B5EF4-FFF2-40B4-BE49-F238E27FC236}">
                <a16:creationId xmlns:a16="http://schemas.microsoft.com/office/drawing/2014/main" id="{78CC00C6-7610-D74F-E49C-53B99C2E1928}"/>
              </a:ext>
            </a:extLst>
          </p:cNvPr>
          <p:cNvSpPr>
            <a:spLocks noChangeShapeType="1"/>
          </p:cNvSpPr>
          <p:nvPr/>
        </p:nvSpPr>
        <p:spPr bwMode="auto">
          <a:xfrm>
            <a:off x="0" y="4947047"/>
            <a:ext cx="9144000" cy="0"/>
          </a:xfrm>
          <a:prstGeom prst="line">
            <a:avLst/>
          </a:prstGeom>
          <a:noFill/>
          <a:ln w="19050">
            <a:solidFill>
              <a:srgbClr val="C9AE4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800"/>
          </a:p>
        </p:txBody>
      </p:sp>
      <p:sp>
        <p:nvSpPr>
          <p:cNvPr id="1033" name="Text Box 12">
            <a:extLst>
              <a:ext uri="{FF2B5EF4-FFF2-40B4-BE49-F238E27FC236}">
                <a16:creationId xmlns:a16="http://schemas.microsoft.com/office/drawing/2014/main" id="{20451A33-B466-5FB9-0601-268BBA1B6A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7438" y="4958955"/>
            <a:ext cx="301686" cy="207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  <a:cs typeface="Arial" panose="020B0604020202020204" pitchFamily="34" charset="0"/>
              </a:defRPr>
            </a:lvl9pPr>
          </a:lstStyle>
          <a:p>
            <a:fld id="{B4EC3FB3-509E-45FF-BB6D-278ED6CDB4FF}" type="slidenum">
              <a:rPr lang="en-US" altLang="en-US" sz="750" b="1">
                <a:solidFill>
                  <a:schemeClr val="bg1"/>
                </a:solidFill>
                <a:latin typeface="Arial" panose="020B0604020202020204" pitchFamily="34" charset="0"/>
              </a:rPr>
              <a:pPr/>
              <a:t>‹#›</a:t>
            </a:fld>
            <a:endParaRPr lang="en-US" altLang="en-US" sz="750" b="1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9707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FFFF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FFFF00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FFFF00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FFFF00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800" b="1">
          <a:solidFill>
            <a:srgbClr val="FFFF00"/>
          </a:solidFill>
          <a:latin typeface="Arial" pitchFamily="34" charset="0"/>
        </a:defRPr>
      </a:lvl5pPr>
      <a:lvl6pPr marL="342900" algn="l" rtl="0" fontAlgn="base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pitchFamily="34" charset="0"/>
        </a:defRPr>
      </a:lvl6pPr>
      <a:lvl7pPr marL="685800" algn="l" rtl="0" fontAlgn="base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pitchFamily="34" charset="0"/>
        </a:defRPr>
      </a:lvl7pPr>
      <a:lvl8pPr marL="1028700" algn="l" rtl="0" fontAlgn="base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pitchFamily="34" charset="0"/>
        </a:defRPr>
      </a:lvl8pPr>
      <a:lvl9pPr marL="1371600" algn="l" rtl="0" fontAlgn="base">
        <a:spcBef>
          <a:spcPct val="0"/>
        </a:spcBef>
        <a:spcAft>
          <a:spcPct val="0"/>
        </a:spcAft>
        <a:defRPr sz="1800" b="1">
          <a:solidFill>
            <a:schemeClr val="bg1"/>
          </a:solidFill>
          <a:latin typeface="Arial" pitchFamily="34" charset="0"/>
        </a:defRPr>
      </a:lvl9pPr>
    </p:titleStyle>
    <p:bodyStyle>
      <a:lvl1pPr marL="257175" indent="-257175" algn="l" rtl="0" eaLnBrk="0" fontAlgn="base" hangingPunct="0">
        <a:spcBef>
          <a:spcPct val="40000"/>
        </a:spcBef>
        <a:spcAft>
          <a:spcPct val="0"/>
        </a:spcAft>
        <a:buClr>
          <a:srgbClr val="3C5CAA"/>
        </a:buClr>
        <a:buFont typeface="Times" panose="02020603050405020304" pitchFamily="18" charset="0"/>
        <a:buChar char="•"/>
        <a:defRPr sz="1800">
          <a:solidFill>
            <a:srgbClr val="000000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3C5CAA"/>
        </a:buClr>
        <a:buSzPct val="80000"/>
        <a:buFont typeface="Wingdings" panose="05000000000000000000" pitchFamily="2" charset="2"/>
        <a:buChar char="Ø"/>
        <a:defRPr sz="1500">
          <a:solidFill>
            <a:srgbClr val="000000"/>
          </a:solidFill>
          <a:latin typeface="+mn-lt"/>
        </a:defRPr>
      </a:lvl2pPr>
      <a:lvl3pPr marL="814388" indent="-171450" algn="l" rtl="0" eaLnBrk="0" fontAlgn="base" hangingPunct="0">
        <a:spcBef>
          <a:spcPct val="40000"/>
        </a:spcBef>
        <a:spcAft>
          <a:spcPct val="0"/>
        </a:spcAft>
        <a:buClr>
          <a:srgbClr val="000000"/>
        </a:buClr>
        <a:buSzPct val="85000"/>
        <a:buFont typeface="Times" panose="02020603050405020304" pitchFamily="18" charset="0"/>
        <a:buChar char="•"/>
        <a:defRPr sz="1800">
          <a:solidFill>
            <a:srgbClr val="000000"/>
          </a:solidFill>
          <a:latin typeface="+mn-lt"/>
        </a:defRPr>
      </a:lvl3pPr>
      <a:lvl4pPr marL="1071563" indent="-171450" algn="l" rtl="0" eaLnBrk="0" fontAlgn="base" hangingPunct="0">
        <a:spcBef>
          <a:spcPct val="40000"/>
        </a:spcBef>
        <a:spcAft>
          <a:spcPct val="0"/>
        </a:spcAft>
        <a:buClr>
          <a:srgbClr val="000000"/>
        </a:buClr>
        <a:buSzPct val="80000"/>
        <a:buFont typeface="Wingdings" panose="05000000000000000000" pitchFamily="2" charset="2"/>
        <a:buChar char="Ø"/>
        <a:defRPr sz="1200">
          <a:solidFill>
            <a:srgbClr val="000000"/>
          </a:solidFill>
          <a:latin typeface="+mn-lt"/>
        </a:defRPr>
      </a:lvl4pPr>
      <a:lvl5pPr marL="1328738" indent="-1714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»"/>
        <a:defRPr sz="1050">
          <a:solidFill>
            <a:schemeClr val="tx1"/>
          </a:solidFill>
          <a:latin typeface="+mn-lt"/>
        </a:defRPr>
      </a:lvl5pPr>
      <a:lvl6pPr marL="1671638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+mn-lt"/>
        </a:defRPr>
      </a:lvl6pPr>
      <a:lvl7pPr marL="2014538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+mn-lt"/>
        </a:defRPr>
      </a:lvl7pPr>
      <a:lvl8pPr marL="2357438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+mn-lt"/>
        </a:defRPr>
      </a:lvl8pPr>
      <a:lvl9pPr marL="2700338" indent="-171450" algn="l" rtl="0" fontAlgn="base">
        <a:spcBef>
          <a:spcPct val="20000"/>
        </a:spcBef>
        <a:spcAft>
          <a:spcPct val="0"/>
        </a:spcAft>
        <a:buClr>
          <a:schemeClr val="hlink"/>
        </a:buClr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.mov"/><Relationship Id="rId7" Type="http://schemas.openxmlformats.org/officeDocument/2006/relationships/slideLayout" Target="../slideLayouts/slideLayout40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video" Target="../media/media3.mov"/><Relationship Id="rId5" Type="http://schemas.microsoft.com/office/2007/relationships/media" Target="../media/media3.mov"/><Relationship Id="rId10" Type="http://schemas.openxmlformats.org/officeDocument/2006/relationships/image" Target="../media/image18.png"/><Relationship Id="rId4" Type="http://schemas.openxmlformats.org/officeDocument/2006/relationships/video" Target="../media/media2.mov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aiaa.org/membership/types-of-membership/educator-membership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hair@aiaacentralflorida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19A16-725D-689E-3105-16AC6191C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80749"/>
            <a:ext cx="9144000" cy="1833900"/>
          </a:xfrm>
        </p:spPr>
        <p:txBody>
          <a:bodyPr/>
          <a:lstStyle/>
          <a:p>
            <a:pPr lvl="0" algn="ctr">
              <a:lnSpc>
                <a:spcPct val="100000"/>
              </a:lnSpc>
              <a:spcBef>
                <a:spcPts val="640"/>
              </a:spcBef>
              <a:buSzPts val="3200"/>
            </a:pPr>
            <a:r>
              <a:rPr lang="en-US" sz="4400" dirty="0"/>
              <a:t>Glider Workshop</a:t>
            </a:r>
            <a:br>
              <a:rPr lang="en-US" sz="6000" dirty="0"/>
            </a:br>
            <a:r>
              <a:rPr lang="en-US" sz="2800" dirty="0"/>
              <a:t>UCF MISSION: STEM Glider Competition 2026-2027</a:t>
            </a:r>
            <a:endParaRPr lang="en-US" sz="60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DA4B5-0240-777F-5A8A-84C0A116B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0" y="3063349"/>
            <a:ext cx="9144000" cy="647520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Rhett Jefferies, PhD</a:t>
            </a:r>
          </a:p>
          <a:p>
            <a:pPr algn="ctr"/>
            <a:r>
              <a:rPr lang="en-US" b="1" dirty="0"/>
              <a:t>Chair, AIAA Central Florida Section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A46010-C5F0-8B64-BCDA-7E6A4094336B}"/>
              </a:ext>
            </a:extLst>
          </p:cNvPr>
          <p:cNvSpPr txBox="1"/>
          <p:nvPr/>
        </p:nvSpPr>
        <p:spPr>
          <a:xfrm>
            <a:off x="1649023" y="4657503"/>
            <a:ext cx="592362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American Institute of Aeronautics and Astronautics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06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2DC32-57AF-BED0-6789-2EE9B0F18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AIAA Glider Competition – Feb 2026</a:t>
            </a:r>
          </a:p>
        </p:txBody>
      </p:sp>
      <p:pic>
        <p:nvPicPr>
          <p:cNvPr id="4" name="IMG_8777">
            <a:hlinkClick r:id="" action="ppaction://media"/>
            <a:extLst>
              <a:ext uri="{FF2B5EF4-FFF2-40B4-BE49-F238E27FC236}">
                <a16:creationId xmlns:a16="http://schemas.microsoft.com/office/drawing/2014/main" id="{3D9AC3F8-4889-9315-5A84-95D9ED52194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26269" y="962566"/>
            <a:ext cx="2205298" cy="3922799"/>
          </a:xfrm>
        </p:spPr>
      </p:pic>
      <p:pic>
        <p:nvPicPr>
          <p:cNvPr id="5" name="IMG_8774">
            <a:hlinkClick r:id="" action="ppaction://media"/>
            <a:extLst>
              <a:ext uri="{FF2B5EF4-FFF2-40B4-BE49-F238E27FC236}">
                <a16:creationId xmlns:a16="http://schemas.microsoft.com/office/drawing/2014/main" id="{9A7B2001-5D1C-DA9A-AE56-B0FA34B6093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3413565" y="962566"/>
            <a:ext cx="2205298" cy="3923759"/>
          </a:xfrm>
          <a:prstGeom prst="rect">
            <a:avLst/>
          </a:prstGeom>
        </p:spPr>
      </p:pic>
      <p:pic>
        <p:nvPicPr>
          <p:cNvPr id="6" name="IMG_8778">
            <a:hlinkClick r:id="" action="ppaction://media"/>
            <a:extLst>
              <a:ext uri="{FF2B5EF4-FFF2-40B4-BE49-F238E27FC236}">
                <a16:creationId xmlns:a16="http://schemas.microsoft.com/office/drawing/2014/main" id="{10EB45C2-A149-831C-1780-8D282F62FAF1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223743" y="962566"/>
            <a:ext cx="2204758" cy="392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1342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7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499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"/>
          <p:cNvSpPr txBox="1">
            <a:spLocks noGrp="1"/>
          </p:cNvSpPr>
          <p:nvPr>
            <p:ph type="body" idx="1"/>
          </p:nvPr>
        </p:nvSpPr>
        <p:spPr>
          <a:xfrm>
            <a:off x="228599" y="971550"/>
            <a:ext cx="8729663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What makes a good glider? 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400" dirty="0">
                <a:solidFill>
                  <a:srgbClr val="000000"/>
                </a:solidFill>
              </a:rPr>
              <a:t>Wing Design </a:t>
            </a:r>
            <a:endParaRPr sz="24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400" dirty="0">
                <a:solidFill>
                  <a:srgbClr val="000000"/>
                </a:solidFill>
              </a:rPr>
              <a:t>The Importance of a Tail </a:t>
            </a:r>
            <a:endParaRPr sz="24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400" dirty="0">
                <a:solidFill>
                  <a:srgbClr val="000000"/>
                </a:solidFill>
              </a:rPr>
              <a:t>Balance</a:t>
            </a:r>
            <a:endParaRPr sz="2400" dirty="0"/>
          </a:p>
          <a:p>
            <a:pPr marL="45720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400" dirty="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Competition Rules </a:t>
            </a:r>
            <a:endParaRPr sz="2800" dirty="0">
              <a:solidFill>
                <a:srgbClr val="000000"/>
              </a:solidFill>
            </a:endParaRPr>
          </a:p>
        </p:txBody>
      </p:sp>
      <p:sp>
        <p:nvSpPr>
          <p:cNvPr id="58" name="Google Shape;58;p2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What Makes a Good Glider?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"/>
          <p:cNvSpPr txBox="1">
            <a:spLocks noGrp="1"/>
          </p:cNvSpPr>
          <p:nvPr>
            <p:ph type="body" idx="1"/>
          </p:nvPr>
        </p:nvSpPr>
        <p:spPr>
          <a:xfrm>
            <a:off x="164306" y="1002416"/>
            <a:ext cx="3597964" cy="3374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Long, Thin Wings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 dirty="0">
                <a:solidFill>
                  <a:srgbClr val="000000"/>
                </a:solidFill>
              </a:rPr>
              <a:t>Length/Cord ratio &gt;6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 dirty="0">
                <a:solidFill>
                  <a:srgbClr val="000000"/>
                </a:solidFill>
              </a:rPr>
              <a:t>Maximum Lift/Drag in slow flight </a:t>
            </a:r>
            <a:endParaRPr sz="2800" dirty="0"/>
          </a:p>
          <a:p>
            <a:pPr marL="8001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66" name="Google Shape;66;p3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sp>
        <p:nvSpPr>
          <p:cNvPr id="67" name="Google Shape;67;p3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Wing Design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3"/>
          <p:cNvPicPr preferRelativeResize="0"/>
          <p:nvPr/>
        </p:nvPicPr>
        <p:blipFill rotWithShape="1">
          <a:blip r:embed="rId3">
            <a:alphaModFix/>
          </a:blip>
          <a:srcRect l="2836" r="7563" b="70570"/>
          <a:stretch/>
        </p:blipFill>
        <p:spPr>
          <a:xfrm>
            <a:off x="228600" y="3109328"/>
            <a:ext cx="3987461" cy="1031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3" descr="A body of wa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5897" t="17469" r="4274" b="10315"/>
          <a:stretch/>
        </p:blipFill>
        <p:spPr>
          <a:xfrm>
            <a:off x="3951455" y="845331"/>
            <a:ext cx="5062093" cy="203478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"/>
          <p:cNvSpPr txBox="1"/>
          <p:nvPr/>
        </p:nvSpPr>
        <p:spPr>
          <a:xfrm>
            <a:off x="4344239" y="3501931"/>
            <a:ext cx="4799761" cy="993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2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Smooth, Thin Airfoil Shape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Essential for good gliding performance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71" name="Google Shape;71;p3"/>
          <p:cNvCxnSpPr/>
          <p:nvPr/>
        </p:nvCxnSpPr>
        <p:spPr>
          <a:xfrm>
            <a:off x="1172049" y="3663166"/>
            <a:ext cx="2349149" cy="85369"/>
          </a:xfrm>
          <a:prstGeom prst="straightConnector1">
            <a:avLst/>
          </a:prstGeom>
          <a:noFill/>
          <a:ln w="28575" cap="flat" cmpd="sng">
            <a:solidFill>
              <a:srgbClr val="00206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2" name="Google Shape;72;p3"/>
          <p:cNvCxnSpPr>
            <a:cxnSpLocks/>
          </p:cNvCxnSpPr>
          <p:nvPr/>
        </p:nvCxnSpPr>
        <p:spPr>
          <a:xfrm flipV="1">
            <a:off x="2363655" y="3671670"/>
            <a:ext cx="0" cy="640735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3" name="Google Shape;73;p3"/>
          <p:cNvCxnSpPr/>
          <p:nvPr/>
        </p:nvCxnSpPr>
        <p:spPr>
          <a:xfrm rot="10800000" flipH="1">
            <a:off x="6362354" y="1861402"/>
            <a:ext cx="2595852" cy="200803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4" name="Google Shape;74;p3"/>
          <p:cNvCxnSpPr/>
          <p:nvPr/>
        </p:nvCxnSpPr>
        <p:spPr>
          <a:xfrm rot="10800000" flipH="1">
            <a:off x="7153538" y="1992603"/>
            <a:ext cx="287960" cy="993090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75" name="Google Shape;75;p3"/>
          <p:cNvSpPr txBox="1"/>
          <p:nvPr/>
        </p:nvSpPr>
        <p:spPr>
          <a:xfrm>
            <a:off x="6482501" y="2963005"/>
            <a:ext cx="1569678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Wing Length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 txBox="1"/>
          <p:nvPr/>
        </p:nvSpPr>
        <p:spPr>
          <a:xfrm>
            <a:off x="1574677" y="4298757"/>
            <a:ext cx="1577956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Wing Chord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F876571-D3CA-8A12-5D90-0A83BFBC19B6}"/>
              </a:ext>
            </a:extLst>
          </p:cNvPr>
          <p:cNvSpPr/>
          <p:nvPr/>
        </p:nvSpPr>
        <p:spPr>
          <a:xfrm>
            <a:off x="1185863" y="3627285"/>
            <a:ext cx="2300287" cy="87464"/>
          </a:xfrm>
          <a:custGeom>
            <a:avLst/>
            <a:gdLst>
              <a:gd name="connsiteX0" fmla="*/ 0 w 2300287"/>
              <a:gd name="connsiteY0" fmla="*/ 74239 h 159964"/>
              <a:gd name="connsiteX1" fmla="*/ 900112 w 2300287"/>
              <a:gd name="connsiteY1" fmla="*/ 2802 h 159964"/>
              <a:gd name="connsiteX2" fmla="*/ 2300287 w 2300287"/>
              <a:gd name="connsiteY2" fmla="*/ 159964 h 159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300287" h="159964">
                <a:moveTo>
                  <a:pt x="0" y="74239"/>
                </a:moveTo>
                <a:cubicBezTo>
                  <a:pt x="258365" y="31377"/>
                  <a:pt x="516731" y="-11485"/>
                  <a:pt x="900112" y="2802"/>
                </a:cubicBezTo>
                <a:cubicBezTo>
                  <a:pt x="1283493" y="17089"/>
                  <a:pt x="1791890" y="88526"/>
                  <a:pt x="2300287" y="159964"/>
                </a:cubicBezTo>
              </a:path>
            </a:pathLst>
          </a:custGeom>
          <a:noFill/>
          <a:ln>
            <a:solidFill>
              <a:srgbClr val="FF0000"/>
            </a:solidFill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Google Shape;76;p3">
            <a:extLst>
              <a:ext uri="{FF2B5EF4-FFF2-40B4-BE49-F238E27FC236}">
                <a16:creationId xmlns:a16="http://schemas.microsoft.com/office/drawing/2014/main" id="{A2928A7A-9E62-A13E-A0AD-8054A9F047B9}"/>
              </a:ext>
            </a:extLst>
          </p:cNvPr>
          <p:cNvSpPr txBox="1"/>
          <p:nvPr/>
        </p:nvSpPr>
        <p:spPr>
          <a:xfrm>
            <a:off x="694815" y="2801551"/>
            <a:ext cx="168459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Wing Camber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B9E3FBD-9165-258E-83AB-DD5C0C3D1884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1537110" y="3140065"/>
            <a:ext cx="318986" cy="48722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"/>
          <p:cNvSpPr txBox="1">
            <a:spLocks noGrp="1"/>
          </p:cNvSpPr>
          <p:nvPr>
            <p:ph type="body" idx="1"/>
          </p:nvPr>
        </p:nvSpPr>
        <p:spPr>
          <a:xfrm>
            <a:off x="228599" y="971550"/>
            <a:ext cx="8729663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Swept Wings, Bad Idea for Gliders</a:t>
            </a:r>
            <a:endParaRPr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Doesn’t help at low speeds</a:t>
            </a:r>
            <a:endParaRPr sz="20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Makes structure difficult/heavy </a:t>
            </a:r>
            <a:endParaRPr sz="2000" dirty="0">
              <a:solidFill>
                <a:srgbClr val="000000"/>
              </a:solidFill>
            </a:endParaRPr>
          </a:p>
        </p:txBody>
      </p:sp>
      <p:sp>
        <p:nvSpPr>
          <p:cNvPr id="83" name="Google Shape;83;p4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sp>
        <p:nvSpPr>
          <p:cNvPr id="84" name="Google Shape;84;p4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Wing Design</a:t>
            </a:r>
            <a:endParaRPr sz="2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5" name="Google Shape;85;p4" descr="A large air plane flying in the sky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8419" r="-329"/>
          <a:stretch/>
        </p:blipFill>
        <p:spPr>
          <a:xfrm>
            <a:off x="5505015" y="902940"/>
            <a:ext cx="3453191" cy="210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4" descr="A picture containing plane, sitting, airplane, computer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5001" y="2861821"/>
            <a:ext cx="4206999" cy="103722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4" descr="A picture containing object, sitting, small, table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 t="42695" b="37039"/>
          <a:stretch/>
        </p:blipFill>
        <p:spPr>
          <a:xfrm>
            <a:off x="359380" y="4056972"/>
            <a:ext cx="3504282" cy="53259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"/>
          <p:cNvSpPr txBox="1"/>
          <p:nvPr/>
        </p:nvSpPr>
        <p:spPr>
          <a:xfrm>
            <a:off x="4593431" y="3292471"/>
            <a:ext cx="4495612" cy="1242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Dihedral Angle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Stabilizes straight forward flight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Slightly decreases lift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be polyhedral (flat and angled)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688B343-5BB2-3C0E-1C72-71882467B92D}"/>
              </a:ext>
            </a:extLst>
          </p:cNvPr>
          <p:cNvGrpSpPr/>
          <p:nvPr/>
        </p:nvGrpSpPr>
        <p:grpSpPr>
          <a:xfrm>
            <a:off x="410470" y="2152429"/>
            <a:ext cx="3453192" cy="642938"/>
            <a:chOff x="410469" y="2152429"/>
            <a:chExt cx="4157662" cy="642938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F828B41A-EEF5-493B-5AA8-B38B077C5CB0}"/>
                </a:ext>
              </a:extLst>
            </p:cNvPr>
            <p:cNvCxnSpPr>
              <a:cxnSpLocks/>
            </p:cNvCxnSpPr>
            <p:nvPr/>
          </p:nvCxnSpPr>
          <p:spPr>
            <a:xfrm>
              <a:off x="410469" y="2152429"/>
              <a:ext cx="0" cy="6429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1091BA74-573C-09A6-30C5-8628BE1EA4AF}"/>
                </a:ext>
              </a:extLst>
            </p:cNvPr>
            <p:cNvCxnSpPr>
              <a:cxnSpLocks/>
            </p:cNvCxnSpPr>
            <p:nvPr/>
          </p:nvCxnSpPr>
          <p:spPr>
            <a:xfrm>
              <a:off x="4568131" y="2152429"/>
              <a:ext cx="0" cy="64293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5CB7558-2D06-646F-7105-F34ED6F3AA5F}"/>
                </a:ext>
              </a:extLst>
            </p:cNvPr>
            <p:cNvCxnSpPr>
              <a:cxnSpLocks/>
            </p:cNvCxnSpPr>
            <p:nvPr/>
          </p:nvCxnSpPr>
          <p:spPr>
            <a:xfrm>
              <a:off x="410469" y="2473898"/>
              <a:ext cx="4157662" cy="0"/>
            </a:xfrm>
            <a:prstGeom prst="straightConnector1">
              <a:avLst/>
            </a:prstGeom>
            <a:ln w="22225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E6B5AC4-A773-AFDE-0B47-6118789A7D65}"/>
              </a:ext>
            </a:extLst>
          </p:cNvPr>
          <p:cNvSpPr txBox="1"/>
          <p:nvPr/>
        </p:nvSpPr>
        <p:spPr>
          <a:xfrm>
            <a:off x="1180977" y="2176020"/>
            <a:ext cx="21288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Wing Span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"/>
          <p:cNvSpPr txBox="1">
            <a:spLocks noGrp="1"/>
          </p:cNvSpPr>
          <p:nvPr>
            <p:ph type="body" idx="1"/>
          </p:nvPr>
        </p:nvSpPr>
        <p:spPr>
          <a:xfrm>
            <a:off x="101664" y="907981"/>
            <a:ext cx="4024339" cy="13462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Wing Structure </a:t>
            </a:r>
            <a:endParaRPr sz="3600" dirty="0">
              <a:solidFill>
                <a:srgbClr val="000000"/>
              </a:solidFill>
            </a:endParaRPr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Light, but strong design</a:t>
            </a:r>
            <a:endParaRPr sz="24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The more bend, the less lift </a:t>
            </a:r>
            <a:endParaRPr sz="2400" dirty="0"/>
          </a:p>
        </p:txBody>
      </p:sp>
      <p:sp>
        <p:nvSpPr>
          <p:cNvPr id="95" name="Google Shape;95;p5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sp>
        <p:nvSpPr>
          <p:cNvPr id="96" name="Google Shape;96;p5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Wing </a:t>
            </a:r>
            <a:r>
              <a:rPr lang="en-US" sz="3600" dirty="0">
                <a:solidFill>
                  <a:schemeClr val="lt1"/>
                </a:solidFill>
              </a:rPr>
              <a:t>Design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5" descr="A fighter jet sitting on top of a grass covered field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99" r="-157" b="32982"/>
          <a:stretch/>
        </p:blipFill>
        <p:spPr>
          <a:xfrm>
            <a:off x="4205262" y="792321"/>
            <a:ext cx="4249270" cy="1925496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5"/>
          <p:cNvPicPr preferRelativeResize="0"/>
          <p:nvPr/>
        </p:nvPicPr>
        <p:blipFill rotWithShape="1">
          <a:blip r:embed="rId4">
            <a:alphaModFix/>
          </a:blip>
          <a:srcRect t="12673"/>
          <a:stretch/>
        </p:blipFill>
        <p:spPr>
          <a:xfrm>
            <a:off x="532876" y="2692372"/>
            <a:ext cx="3543824" cy="17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5"/>
          <p:cNvSpPr txBox="1"/>
          <p:nvPr/>
        </p:nvSpPr>
        <p:spPr>
          <a:xfrm>
            <a:off x="4240800" y="2965993"/>
            <a:ext cx="3852322" cy="821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24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Example wing structure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8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Folded material with spar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5"/>
          <p:cNvSpPr txBox="1"/>
          <p:nvPr/>
        </p:nvSpPr>
        <p:spPr>
          <a:xfrm>
            <a:off x="76776" y="2344647"/>
            <a:ext cx="2202403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Leading (front) Edge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5"/>
          <p:cNvSpPr txBox="1"/>
          <p:nvPr/>
        </p:nvSpPr>
        <p:spPr>
          <a:xfrm>
            <a:off x="4380895" y="4016987"/>
            <a:ext cx="2225382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Trailing (back) Edge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p5"/>
          <p:cNvCxnSpPr>
            <a:cxnSpLocks/>
          </p:cNvCxnSpPr>
          <p:nvPr/>
        </p:nvCxnSpPr>
        <p:spPr>
          <a:xfrm>
            <a:off x="928048" y="2683161"/>
            <a:ext cx="157802" cy="1015052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03" name="Google Shape;103;p5"/>
          <p:cNvCxnSpPr>
            <a:cxnSpLocks/>
            <a:stCxn id="101" idx="1"/>
          </p:cNvCxnSpPr>
          <p:nvPr/>
        </p:nvCxnSpPr>
        <p:spPr>
          <a:xfrm flipH="1" flipV="1">
            <a:off x="3869885" y="3907800"/>
            <a:ext cx="511010" cy="278444"/>
          </a:xfrm>
          <a:prstGeom prst="straightConnector1">
            <a:avLst/>
          </a:prstGeom>
          <a:noFill/>
          <a:ln w="381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04" name="Google Shape;104;p5"/>
          <p:cNvSpPr txBox="1"/>
          <p:nvPr/>
        </p:nvSpPr>
        <p:spPr>
          <a:xfrm>
            <a:off x="1713796" y="4371430"/>
            <a:ext cx="2747080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Spar (structural support)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" name="Google Shape;105;p5"/>
          <p:cNvCxnSpPr>
            <a:cxnSpLocks/>
            <a:stCxn id="98" idx="2"/>
          </p:cNvCxnSpPr>
          <p:nvPr/>
        </p:nvCxnSpPr>
        <p:spPr>
          <a:xfrm flipH="1" flipV="1">
            <a:off x="1633815" y="4065265"/>
            <a:ext cx="670973" cy="336480"/>
          </a:xfrm>
          <a:prstGeom prst="straightConnector1">
            <a:avLst/>
          </a:prstGeom>
          <a:noFill/>
          <a:ln w="38100" cap="flat" cmpd="sng">
            <a:solidFill>
              <a:srgbClr val="FFFF0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"/>
          <p:cNvSpPr txBox="1">
            <a:spLocks noGrp="1"/>
          </p:cNvSpPr>
          <p:nvPr>
            <p:ph type="body" idx="1"/>
          </p:nvPr>
        </p:nvSpPr>
        <p:spPr>
          <a:xfrm>
            <a:off x="110519" y="876014"/>
            <a:ext cx="4142996" cy="2375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Tail is critical for stability</a:t>
            </a:r>
            <a:endParaRPr sz="32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Horizontal Stabilizer 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600" dirty="0">
                <a:solidFill>
                  <a:srgbClr val="000000"/>
                </a:solidFill>
              </a:rPr>
              <a:t>At least 1/5 area of wings 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 dirty="0">
                <a:solidFill>
                  <a:srgbClr val="000000"/>
                </a:solidFill>
              </a:rPr>
              <a:t>Vertical Stabilizer 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600" dirty="0">
                <a:solidFill>
                  <a:srgbClr val="000000"/>
                </a:solidFill>
              </a:rPr>
              <a:t>At least 1/10 area of wings 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 dirty="0">
                <a:solidFill>
                  <a:srgbClr val="000000"/>
                </a:solidFill>
              </a:rPr>
              <a:t> Fuselage Length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600" dirty="0">
                <a:solidFill>
                  <a:srgbClr val="000000"/>
                </a:solidFill>
              </a:rPr>
              <a:t>4-6x wing chord length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600" dirty="0">
                <a:solidFill>
                  <a:srgbClr val="000000"/>
                </a:solidFill>
              </a:rPr>
              <a:t>If too short, won’t be stable</a:t>
            </a:r>
            <a:endParaRPr sz="1600" dirty="0">
              <a:solidFill>
                <a:srgbClr val="000000"/>
              </a:solidFill>
            </a:endParaRPr>
          </a:p>
        </p:txBody>
      </p:sp>
      <p:sp>
        <p:nvSpPr>
          <p:cNvPr id="112" name="Google Shape;112;p6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sp>
        <p:nvSpPr>
          <p:cNvPr id="113" name="Google Shape;113;p6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Tail Design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4" name="Google Shape;114;p6" descr="Spirit_Of_St_Louis_air_show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9742" y="895680"/>
            <a:ext cx="4725659" cy="238812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6"/>
          <p:cNvSpPr txBox="1"/>
          <p:nvPr/>
        </p:nvSpPr>
        <p:spPr>
          <a:xfrm>
            <a:off x="4511377" y="895680"/>
            <a:ext cx="156966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Vertical Stabilizer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6"/>
          <p:cNvSpPr txBox="1"/>
          <p:nvPr/>
        </p:nvSpPr>
        <p:spPr>
          <a:xfrm>
            <a:off x="4144355" y="2560540"/>
            <a:ext cx="177805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Horizontal Stabilizer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7" name="Google Shape;117;p6"/>
          <p:cNvCxnSpPr/>
          <p:nvPr/>
        </p:nvCxnSpPr>
        <p:spPr>
          <a:xfrm>
            <a:off x="4657883" y="1136685"/>
            <a:ext cx="25260" cy="741701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8" name="Google Shape;118;p6"/>
          <p:cNvCxnSpPr/>
          <p:nvPr/>
        </p:nvCxnSpPr>
        <p:spPr>
          <a:xfrm rot="10800000">
            <a:off x="4378424" y="2119406"/>
            <a:ext cx="183472" cy="512651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19" name="Google Shape;119;p6"/>
          <p:cNvCxnSpPr/>
          <p:nvPr/>
        </p:nvCxnSpPr>
        <p:spPr>
          <a:xfrm rot="10800000" flipH="1">
            <a:off x="4683143" y="1954256"/>
            <a:ext cx="1566099" cy="27474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0" name="Google Shape;120;p6"/>
          <p:cNvCxnSpPr/>
          <p:nvPr/>
        </p:nvCxnSpPr>
        <p:spPr>
          <a:xfrm rot="10800000">
            <a:off x="5445986" y="2098935"/>
            <a:ext cx="1106585" cy="880865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21" name="Google Shape;121;p6"/>
          <p:cNvSpPr txBox="1"/>
          <p:nvPr/>
        </p:nvSpPr>
        <p:spPr>
          <a:xfrm>
            <a:off x="6479190" y="2901781"/>
            <a:ext cx="151035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Fuselage Length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 txBox="1"/>
          <p:nvPr/>
        </p:nvSpPr>
        <p:spPr>
          <a:xfrm>
            <a:off x="6402672" y="1136685"/>
            <a:ext cx="1184940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Cord Length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3" name="Google Shape;123;p6"/>
          <p:cNvCxnSpPr/>
          <p:nvPr/>
        </p:nvCxnSpPr>
        <p:spPr>
          <a:xfrm rot="10800000" flipH="1">
            <a:off x="5668266" y="1546207"/>
            <a:ext cx="412771" cy="21818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4" name="Google Shape;124;p6"/>
          <p:cNvCxnSpPr/>
          <p:nvPr/>
        </p:nvCxnSpPr>
        <p:spPr>
          <a:xfrm flipH="1">
            <a:off x="6074109" y="1368592"/>
            <a:ext cx="405081" cy="173958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25" name="Google Shape;125;p6" descr="longEZ"/>
          <p:cNvPicPr preferRelativeResize="0"/>
          <p:nvPr/>
        </p:nvPicPr>
        <p:blipFill rotWithShape="1">
          <a:blip r:embed="rId4">
            <a:alphaModFix/>
          </a:blip>
          <a:srcRect l="2304" t="15824" r="3305" b="21719"/>
          <a:stretch/>
        </p:blipFill>
        <p:spPr>
          <a:xfrm>
            <a:off x="110518" y="3523114"/>
            <a:ext cx="2601471" cy="9855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6"/>
          <p:cNvPicPr preferRelativeResize="0"/>
          <p:nvPr/>
        </p:nvPicPr>
        <p:blipFill rotWithShape="1">
          <a:blip r:embed="rId5">
            <a:alphaModFix/>
          </a:blip>
          <a:srcRect l="4445" t="8147" r="1805" b="45996"/>
          <a:stretch/>
        </p:blipFill>
        <p:spPr>
          <a:xfrm>
            <a:off x="5883837" y="3510970"/>
            <a:ext cx="3119371" cy="955047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6"/>
          <p:cNvSpPr txBox="1"/>
          <p:nvPr/>
        </p:nvSpPr>
        <p:spPr>
          <a:xfrm>
            <a:off x="2764466" y="3491811"/>
            <a:ext cx="3119371" cy="1239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20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Canards &amp; Flying Wings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More efficient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8001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Almost always unstable </a:t>
            </a: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7" descr="A picture containing drawing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t="5495"/>
          <a:stretch/>
        </p:blipFill>
        <p:spPr>
          <a:xfrm>
            <a:off x="3780050" y="2702508"/>
            <a:ext cx="5056094" cy="1476927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7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  <p:sp>
        <p:nvSpPr>
          <p:cNvPr id="135" name="Google Shape;135;p7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Forces on a glider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6" name="Google Shape;136;p7" descr="A fighter jet sitting on top of a runwa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844547"/>
            <a:ext cx="4151474" cy="23332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7"/>
          <p:cNvCxnSpPr/>
          <p:nvPr/>
        </p:nvCxnSpPr>
        <p:spPr>
          <a:xfrm>
            <a:off x="1980858" y="2011188"/>
            <a:ext cx="23467" cy="90724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8" name="Google Shape;138;p7"/>
          <p:cNvCxnSpPr/>
          <p:nvPr/>
        </p:nvCxnSpPr>
        <p:spPr>
          <a:xfrm>
            <a:off x="1979075" y="2011188"/>
            <a:ext cx="1457680" cy="11433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39" name="Google Shape;139;p7"/>
          <p:cNvCxnSpPr/>
          <p:nvPr/>
        </p:nvCxnSpPr>
        <p:spPr>
          <a:xfrm rot="10800000">
            <a:off x="1979891" y="1154002"/>
            <a:ext cx="0" cy="898901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0" name="Google Shape;140;p7"/>
          <p:cNvCxnSpPr/>
          <p:nvPr/>
        </p:nvCxnSpPr>
        <p:spPr>
          <a:xfrm rot="10800000">
            <a:off x="495671" y="1936377"/>
            <a:ext cx="1475256" cy="73332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1" name="Google Shape;141;p7"/>
          <p:cNvSpPr txBox="1"/>
          <p:nvPr/>
        </p:nvSpPr>
        <p:spPr>
          <a:xfrm>
            <a:off x="2004325" y="2740351"/>
            <a:ext cx="75212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Gravity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3152061" y="2140327"/>
            <a:ext cx="5693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7"/>
          <p:cNvSpPr txBox="1"/>
          <p:nvPr/>
        </p:nvSpPr>
        <p:spPr>
          <a:xfrm>
            <a:off x="1970927" y="1036404"/>
            <a:ext cx="4331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228600" y="1936377"/>
            <a:ext cx="790601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Thrust?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5" name="Google Shape;145;p7"/>
          <p:cNvCxnSpPr/>
          <p:nvPr/>
        </p:nvCxnSpPr>
        <p:spPr>
          <a:xfrm>
            <a:off x="5433901" y="3606091"/>
            <a:ext cx="23467" cy="90724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6" name="Google Shape;146;p7"/>
          <p:cNvCxnSpPr/>
          <p:nvPr/>
        </p:nvCxnSpPr>
        <p:spPr>
          <a:xfrm rot="10800000">
            <a:off x="5496486" y="2777929"/>
            <a:ext cx="21510" cy="831576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7" name="Google Shape;147;p7"/>
          <p:cNvCxnSpPr/>
          <p:nvPr/>
        </p:nvCxnSpPr>
        <p:spPr>
          <a:xfrm>
            <a:off x="8500274" y="3646657"/>
            <a:ext cx="10684" cy="413054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8" name="Google Shape;148;p7"/>
          <p:cNvCxnSpPr/>
          <p:nvPr/>
        </p:nvCxnSpPr>
        <p:spPr>
          <a:xfrm>
            <a:off x="5517066" y="3606091"/>
            <a:ext cx="1494964" cy="40566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9" name="Google Shape;149;p7"/>
          <p:cNvSpPr txBox="1"/>
          <p:nvPr/>
        </p:nvSpPr>
        <p:spPr>
          <a:xfrm>
            <a:off x="5457368" y="4291935"/>
            <a:ext cx="752129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Gravity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7815527" y="3987670"/>
            <a:ext cx="122020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Stabilizer Lift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6541592" y="3298314"/>
            <a:ext cx="5693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Drag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7"/>
          <p:cNvSpPr txBox="1"/>
          <p:nvPr/>
        </p:nvSpPr>
        <p:spPr>
          <a:xfrm>
            <a:off x="5279920" y="2523222"/>
            <a:ext cx="43313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8"/>
          <p:cNvSpPr txBox="1">
            <a:spLocks noGrp="1"/>
          </p:cNvSpPr>
          <p:nvPr>
            <p:ph type="body" idx="1"/>
          </p:nvPr>
        </p:nvSpPr>
        <p:spPr>
          <a:xfrm>
            <a:off x="27297" y="780478"/>
            <a:ext cx="8928190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Most important, Center of Gravity in front of Center of Lift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1800" dirty="0">
                <a:solidFill>
                  <a:srgbClr val="000000"/>
                </a:solidFill>
              </a:rPr>
              <a:t>Center of Gravity (CG) too far forward flies poorly; CG too far back flies once 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Fuselage (Body) length should be close to wing length</a:t>
            </a:r>
            <a:endParaRPr sz="3200" dirty="0"/>
          </a:p>
          <a:p>
            <a:pPr marL="3429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800" dirty="0">
              <a:solidFill>
                <a:srgbClr val="000000"/>
              </a:solidFill>
            </a:endParaRPr>
          </a:p>
        </p:txBody>
      </p:sp>
      <p:sp>
        <p:nvSpPr>
          <p:cNvPr id="158" name="Google Shape;158;p8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sp>
        <p:nvSpPr>
          <p:cNvPr id="159" name="Google Shape;159;p8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dirty="0">
                <a:solidFill>
                  <a:schemeClr val="lt1"/>
                </a:solidFill>
              </a:rPr>
              <a:t>Glider 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Balance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8"/>
          <p:cNvGrpSpPr/>
          <p:nvPr/>
        </p:nvGrpSpPr>
        <p:grpSpPr>
          <a:xfrm>
            <a:off x="1190217" y="1892367"/>
            <a:ext cx="6623746" cy="2752981"/>
            <a:chOff x="657225" y="1921706"/>
            <a:chExt cx="6623746" cy="2752981"/>
          </a:xfrm>
        </p:grpSpPr>
        <p:pic>
          <p:nvPicPr>
            <p:cNvPr id="161" name="Google Shape;161;p8" descr="A close up of a map&#10;&#10;Description automatically generated"/>
            <p:cNvPicPr preferRelativeResize="0"/>
            <p:nvPr/>
          </p:nvPicPr>
          <p:blipFill rotWithShape="1">
            <a:blip r:embed="rId3">
              <a:alphaModFix/>
            </a:blip>
            <a:srcRect t="22406" b="-1286"/>
            <a:stretch/>
          </p:blipFill>
          <p:spPr>
            <a:xfrm>
              <a:off x="1085850" y="1921706"/>
              <a:ext cx="6096000" cy="275298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2" name="Google Shape;162;p8"/>
            <p:cNvSpPr/>
            <p:nvPr/>
          </p:nvSpPr>
          <p:spPr>
            <a:xfrm>
              <a:off x="4391076" y="2283555"/>
              <a:ext cx="2889895" cy="841052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657225" y="2411506"/>
              <a:ext cx="2889895" cy="841052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6068311" y="3921347"/>
              <a:ext cx="1113539" cy="250603"/>
            </a:xfrm>
            <a:prstGeom prst="rect">
              <a:avLst/>
            </a:prstGeom>
            <a:solidFill>
              <a:schemeClr val="lt1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165" name="Google Shape;165;p8"/>
          <p:cNvCxnSpPr>
            <a:endCxn id="166" idx="0"/>
          </p:cNvCxnSpPr>
          <p:nvPr/>
        </p:nvCxnSpPr>
        <p:spPr>
          <a:xfrm>
            <a:off x="4664442" y="2014202"/>
            <a:ext cx="2400" cy="1676100"/>
          </a:xfrm>
          <a:prstGeom prst="straightConnector1">
            <a:avLst/>
          </a:prstGeom>
          <a:noFill/>
          <a:ln w="28575" cap="flat" cmpd="sng">
            <a:solidFill>
              <a:srgbClr val="0070C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7" name="Google Shape;167;p8"/>
          <p:cNvCxnSpPr/>
          <p:nvPr/>
        </p:nvCxnSpPr>
        <p:spPr>
          <a:xfrm>
            <a:off x="4664439" y="3807658"/>
            <a:ext cx="906" cy="78529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68" name="Google Shape;168;p8"/>
          <p:cNvCxnSpPr/>
          <p:nvPr/>
        </p:nvCxnSpPr>
        <p:spPr>
          <a:xfrm rot="10800000">
            <a:off x="1693149" y="3705367"/>
            <a:ext cx="6000751" cy="0"/>
          </a:xfrm>
          <a:prstGeom prst="straightConnector1">
            <a:avLst/>
          </a:prstGeom>
          <a:noFill/>
          <a:ln w="28575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6" name="Google Shape;166;p8"/>
          <p:cNvSpPr/>
          <p:nvPr/>
        </p:nvSpPr>
        <p:spPr>
          <a:xfrm>
            <a:off x="4608164" y="3690302"/>
            <a:ext cx="117356" cy="117356"/>
          </a:xfrm>
          <a:prstGeom prst="ellipse">
            <a:avLst/>
          </a:prstGeom>
          <a:solidFill>
            <a:srgbClr val="00B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8"/>
          <p:cNvSpPr/>
          <p:nvPr/>
        </p:nvSpPr>
        <p:spPr>
          <a:xfrm>
            <a:off x="4635351" y="3676280"/>
            <a:ext cx="58173" cy="58173"/>
          </a:xfrm>
          <a:prstGeom prst="ellipse">
            <a:avLst/>
          </a:prstGeom>
          <a:solidFill>
            <a:srgbClr val="FFC000"/>
          </a:solidFill>
          <a:ln w="254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1693149" y="4204301"/>
            <a:ext cx="2213033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Short (1/4 of body length)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1" name="Google Shape;171;p8"/>
          <p:cNvCxnSpPr>
            <a:cxnSpLocks/>
          </p:cNvCxnSpPr>
          <p:nvPr/>
        </p:nvCxnSpPr>
        <p:spPr>
          <a:xfrm flipV="1">
            <a:off x="3830737" y="4106711"/>
            <a:ext cx="767485" cy="152491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2" name="Google Shape;172;p8"/>
          <p:cNvCxnSpPr/>
          <p:nvPr/>
        </p:nvCxnSpPr>
        <p:spPr>
          <a:xfrm rot="10800000">
            <a:off x="4693524" y="3795242"/>
            <a:ext cx="735002" cy="412812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3" name="Google Shape;173;p8"/>
          <p:cNvCxnSpPr/>
          <p:nvPr/>
        </p:nvCxnSpPr>
        <p:spPr>
          <a:xfrm flipH="1">
            <a:off x="4664437" y="3283937"/>
            <a:ext cx="313850" cy="419402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4" name="Google Shape;174;p8"/>
          <p:cNvSpPr txBox="1"/>
          <p:nvPr/>
        </p:nvSpPr>
        <p:spPr>
          <a:xfrm>
            <a:off x="2182686" y="2397194"/>
            <a:ext cx="226126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Long (3/4 of body length)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8"/>
          <p:cNvCxnSpPr>
            <a:cxnSpLocks/>
          </p:cNvCxnSpPr>
          <p:nvPr/>
        </p:nvCxnSpPr>
        <p:spPr>
          <a:xfrm>
            <a:off x="3976222" y="2674742"/>
            <a:ext cx="688749" cy="398480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6" name="Google Shape;176;p8"/>
          <p:cNvSpPr txBox="1"/>
          <p:nvPr/>
        </p:nvSpPr>
        <p:spPr>
          <a:xfrm>
            <a:off x="4978287" y="3089136"/>
            <a:ext cx="352389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Center of Lift ~1/4 chord length 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8"/>
          <p:cNvSpPr txBox="1"/>
          <p:nvPr/>
        </p:nvSpPr>
        <p:spPr>
          <a:xfrm>
            <a:off x="5392048" y="4077248"/>
            <a:ext cx="2751419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Center of Gravity (balance point)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8"/>
          <p:cNvSpPr txBox="1"/>
          <p:nvPr/>
        </p:nvSpPr>
        <p:spPr>
          <a:xfrm>
            <a:off x="2085969" y="3112049"/>
            <a:ext cx="1188464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b="0" i="0" u="none" strike="noStrike" cap="none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Wingspan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9" name="Google Shape;179;p8"/>
          <p:cNvCxnSpPr>
            <a:cxnSpLocks/>
          </p:cNvCxnSpPr>
          <p:nvPr/>
        </p:nvCxnSpPr>
        <p:spPr>
          <a:xfrm>
            <a:off x="2811439" y="3374897"/>
            <a:ext cx="0" cy="280746"/>
          </a:xfrm>
          <a:prstGeom prst="straightConnector1">
            <a:avLst/>
          </a:prstGeom>
          <a:noFill/>
          <a:ln w="38100" cap="flat" cmpd="sng">
            <a:solidFill>
              <a:srgbClr val="002060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sp>
        <p:nvSpPr>
          <p:cNvPr id="187" name="Google Shape;187;p9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Design Summary	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9"/>
          <p:cNvSpPr txBox="1">
            <a:spLocks noGrp="1"/>
          </p:cNvSpPr>
          <p:nvPr>
            <p:ph type="body" idx="1"/>
          </p:nvPr>
        </p:nvSpPr>
        <p:spPr>
          <a:xfrm>
            <a:off x="228599" y="971550"/>
            <a:ext cx="8729663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Long, thin wings. Strong enough to hold up</a:t>
            </a:r>
            <a:endParaRPr sz="32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Tail Surfaces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Far enough back, big enough to keep the plane stable </a:t>
            </a:r>
            <a:endParaRPr sz="28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Lightweight</a:t>
            </a:r>
            <a:endParaRPr sz="2800" dirty="0"/>
          </a:p>
          <a:p>
            <a:pPr marL="3429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800" dirty="0">
                <a:solidFill>
                  <a:srgbClr val="000000"/>
                </a:solidFill>
              </a:rPr>
              <a:t>Balance</a:t>
            </a:r>
            <a:endParaRPr sz="3200" dirty="0"/>
          </a:p>
          <a:p>
            <a:pPr marL="8001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CG in front of center of lift</a:t>
            </a:r>
            <a:endParaRPr sz="2800" dirty="0"/>
          </a:p>
          <a:p>
            <a:pPr marL="8001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5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sp>
        <p:nvSpPr>
          <p:cNvPr id="195" name="Google Shape;195;p15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Competition Rules	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15"/>
          <p:cNvSpPr txBox="1">
            <a:spLocks noGrp="1"/>
          </p:cNvSpPr>
          <p:nvPr>
            <p:ph type="body" idx="1"/>
          </p:nvPr>
        </p:nvSpPr>
        <p:spPr>
          <a:xfrm>
            <a:off x="228599" y="971550"/>
            <a:ext cx="8729663" cy="382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Minimum 24in Wingspan, no max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Maximum 4x4 Body Width, any length 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Must carry 16 marbles in sealed sandwich bag, 2.1oz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Weight between 8oz and 12oz (including marbles)</a:t>
            </a:r>
            <a:endParaRPr sz="2000" dirty="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Total of 4 flights, score is total distance glided </a:t>
            </a:r>
            <a:endParaRPr sz="2000" dirty="0">
              <a:solidFill>
                <a:srgbClr val="000000"/>
              </a:solidFill>
            </a:endParaRPr>
          </a:p>
          <a:p>
            <a:pPr marL="3429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Obstacle, trash can 2ft x 3ft x 1ft at 15 ft. </a:t>
            </a:r>
            <a:endParaRPr sz="2000" dirty="0">
              <a:solidFill>
                <a:srgbClr val="000000"/>
              </a:solidFill>
            </a:endParaRPr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If glider breaks or hits obstacle, score reduced by 25% for flight</a:t>
            </a:r>
            <a:endParaRPr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sz="2000" dirty="0">
                <a:solidFill>
                  <a:srgbClr val="000000"/>
                </a:solidFill>
              </a:rPr>
              <a:t>No designs/parts from kits, no metals/hard materials for safety</a:t>
            </a:r>
            <a:endParaRPr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6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  <p:sp>
        <p:nvSpPr>
          <p:cNvPr id="203" name="Google Shape;203;p16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Suggestions	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16"/>
          <p:cNvSpPr txBox="1">
            <a:spLocks noGrp="1"/>
          </p:cNvSpPr>
          <p:nvPr>
            <p:ph type="body" idx="1"/>
          </p:nvPr>
        </p:nvSpPr>
        <p:spPr>
          <a:xfrm>
            <a:off x="228599" y="971550"/>
            <a:ext cx="8729663" cy="34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Hobby/craft stores have balsa wood, foam board, </a:t>
            </a:r>
            <a:r>
              <a:rPr lang="en-US" dirty="0" err="1">
                <a:solidFill>
                  <a:srgbClr val="000000"/>
                </a:solidFill>
              </a:rPr>
              <a:t>monokote</a:t>
            </a:r>
            <a:r>
              <a:rPr lang="en-US" dirty="0">
                <a:solidFill>
                  <a:srgbClr val="000000"/>
                </a:solidFill>
              </a:rPr>
              <a:t>/</a:t>
            </a:r>
            <a:r>
              <a:rPr lang="en-US" dirty="0" err="1">
                <a:solidFill>
                  <a:srgbClr val="000000"/>
                </a:solidFill>
              </a:rPr>
              <a:t>ultracoat</a:t>
            </a:r>
            <a:endParaRPr sz="2800" dirty="0"/>
          </a:p>
          <a:p>
            <a:pPr marL="342900" lvl="0" indent="-342900">
              <a:lnSpc>
                <a:spcPct val="150000"/>
              </a:lnSpc>
              <a:spcBef>
                <a:spcPts val="0"/>
              </a:spcBef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Balsa wood for leading edge is great </a:t>
            </a:r>
            <a:endParaRPr sz="2800" dirty="0"/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B3D6C"/>
              </a:buClr>
              <a:buSzPts val="1800"/>
              <a:buFont typeface="Noto Sans Symbols"/>
              <a:buChar char="➢"/>
              <a:tabLst/>
              <a:defRPr/>
            </a:pPr>
            <a:r>
              <a:rPr lang="en-US" dirty="0">
                <a:solidFill>
                  <a:srgbClr val="000000"/>
                </a:solidFill>
              </a:rPr>
              <a:t>Build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sym typeface="Helvetica Neue"/>
              </a:rPr>
              <a:t>a smaller version early to try out design &amp; practice</a:t>
            </a:r>
            <a:endParaRPr sz="2800" dirty="0"/>
          </a:p>
          <a:p>
            <a:pPr marL="3429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➢"/>
            </a:pPr>
            <a:r>
              <a:rPr lang="en-US" dirty="0">
                <a:solidFill>
                  <a:srgbClr val="000000"/>
                </a:solidFill>
              </a:rPr>
              <a:t>Don’t waste material/weight on unnecessary things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7"/>
          <p:cNvSpPr txBox="1">
            <a:spLocks noGrp="1"/>
          </p:cNvSpPr>
          <p:nvPr>
            <p:ph type="sldNum" idx="12"/>
          </p:nvPr>
        </p:nvSpPr>
        <p:spPr>
          <a:xfrm>
            <a:off x="228600" y="4572000"/>
            <a:ext cx="85725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  <p:sp>
        <p:nvSpPr>
          <p:cNvPr id="211" name="Google Shape;211;p17"/>
          <p:cNvSpPr txBox="1"/>
          <p:nvPr/>
        </p:nvSpPr>
        <p:spPr>
          <a:xfrm>
            <a:off x="164306" y="114300"/>
            <a:ext cx="8793900" cy="51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Wrap-Up	</a:t>
            </a:r>
            <a:endParaRPr sz="3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7"/>
          <p:cNvSpPr txBox="1">
            <a:spLocks noGrp="1"/>
          </p:cNvSpPr>
          <p:nvPr>
            <p:ph type="body" idx="1"/>
          </p:nvPr>
        </p:nvSpPr>
        <p:spPr>
          <a:xfrm>
            <a:off x="228599" y="818866"/>
            <a:ext cx="8729663" cy="3753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3200" dirty="0">
                <a:solidFill>
                  <a:srgbClr val="000000"/>
                </a:solidFill>
              </a:rPr>
              <a:t>Good luck! </a:t>
            </a:r>
            <a:endParaRPr sz="2400" dirty="0"/>
          </a:p>
          <a:p>
            <a:pPr marL="80010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sz="1700" dirty="0">
              <a:solidFill>
                <a:srgbClr val="000000"/>
              </a:solidFill>
            </a:endParaRPr>
          </a:p>
          <a:p>
            <a:pPr marL="457200" lvl="1" indent="0" algn="ctr">
              <a:spcBef>
                <a:spcPts val="0"/>
              </a:spcBef>
              <a:buSzPts val="1800"/>
              <a:buNone/>
            </a:pPr>
            <a:r>
              <a:rPr lang="en-US" sz="2400" dirty="0">
                <a:solidFill>
                  <a:srgbClr val="000000"/>
                </a:solidFill>
              </a:rPr>
              <a:t>Please consider joining AIAA as an educator </a:t>
            </a:r>
            <a:r>
              <a:rPr lang="en-US" sz="1600" dirty="0">
                <a:solidFill>
                  <a:srgbClr val="000000"/>
                </a:solidFill>
              </a:rPr>
              <a:t>(</a:t>
            </a:r>
            <a:r>
              <a:rPr lang="en-US" sz="1600" dirty="0">
                <a:solidFill>
                  <a:srgbClr val="000000"/>
                </a:solidFill>
                <a:hlinkClick r:id="rId3"/>
              </a:rPr>
              <a:t>https://aiaa.org/membership/types-of-membership/educator-membership/</a:t>
            </a:r>
            <a:r>
              <a:rPr lang="en-US" sz="1600" dirty="0">
                <a:solidFill>
                  <a:srgbClr val="000000"/>
                </a:solidFill>
              </a:rPr>
              <a:t>) </a:t>
            </a:r>
            <a:endParaRPr lang="en-US" sz="2400" dirty="0">
              <a:solidFill>
                <a:srgbClr val="000000"/>
              </a:solidFill>
            </a:endParaRPr>
          </a:p>
          <a:p>
            <a:pPr marL="457200" lvl="1" indent="0" algn="ctr">
              <a:spcBef>
                <a:spcPts val="0"/>
              </a:spcBef>
              <a:buSzPts val="1800"/>
              <a:buNone/>
            </a:pPr>
            <a:endParaRPr lang="en-US" sz="2400" dirty="0">
              <a:solidFill>
                <a:srgbClr val="000000"/>
              </a:solidFill>
            </a:endParaRPr>
          </a:p>
          <a:p>
            <a:pPr marL="457200" lvl="1" indent="0" algn="ctr">
              <a:spcBef>
                <a:spcPts val="0"/>
              </a:spcBef>
              <a:buSzPts val="1800"/>
              <a:buNone/>
            </a:pPr>
            <a:r>
              <a:rPr lang="en-US" sz="2400" dirty="0">
                <a:solidFill>
                  <a:srgbClr val="000000"/>
                </a:solidFill>
              </a:rPr>
              <a:t>If you have any questions, you can contact me</a:t>
            </a:r>
          </a:p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dirty="0">
                <a:solidFill>
                  <a:srgbClr val="000000"/>
                </a:solidFill>
                <a:hlinkClick r:id="rId4"/>
              </a:rPr>
              <a:t>chair@aiaacentralflorida.org</a:t>
            </a:r>
            <a:r>
              <a:rPr lang="en-US" sz="2400" dirty="0">
                <a:solidFill>
                  <a:srgbClr val="000000"/>
                </a:solidFill>
              </a:rPr>
              <a:t>; 321-945-0786</a:t>
            </a:r>
          </a:p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dirty="0">
                <a:solidFill>
                  <a:srgbClr val="000000"/>
                </a:solidFill>
              </a:rPr>
              <a:t>or</a:t>
            </a:r>
          </a:p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dirty="0">
                <a:solidFill>
                  <a:srgbClr val="000000"/>
                </a:solidFill>
              </a:rPr>
              <a:t>Kristine </a:t>
            </a:r>
            <a:r>
              <a:rPr lang="en-US" sz="2400" dirty="0" err="1">
                <a:solidFill>
                  <a:srgbClr val="000000"/>
                </a:solidFill>
              </a:rPr>
              <a:t>Pionessa</a:t>
            </a:r>
            <a:r>
              <a:rPr lang="en-US" sz="2400" dirty="0">
                <a:solidFill>
                  <a:srgbClr val="000000"/>
                </a:solidFill>
              </a:rPr>
              <a:t>, STEM Lead</a:t>
            </a:r>
          </a:p>
          <a:p>
            <a:pPr marL="45720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400" dirty="0">
                <a:solidFill>
                  <a:srgbClr val="000000"/>
                </a:solidFill>
              </a:rPr>
              <a:t>stem@aiaacentralflorida.org</a:t>
            </a:r>
          </a:p>
          <a:p>
            <a:pPr marL="457200" lvl="1" indent="0">
              <a:spcBef>
                <a:spcPts val="0"/>
              </a:spcBef>
              <a:buSzPts val="1800"/>
              <a:buNone/>
            </a:pPr>
            <a:endParaRPr sz="17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AIAA 2025">
      <a:dk1>
        <a:srgbClr val="000000"/>
      </a:dk1>
      <a:lt1>
        <a:srgbClr val="FFFFFF"/>
      </a:lt1>
      <a:dk2>
        <a:srgbClr val="1A3C6D"/>
      </a:dk2>
      <a:lt2>
        <a:srgbClr val="E8E8E8"/>
      </a:lt2>
      <a:accent1>
        <a:srgbClr val="1A3C6D"/>
      </a:accent1>
      <a:accent2>
        <a:srgbClr val="3079A7"/>
      </a:accent2>
      <a:accent3>
        <a:srgbClr val="742A88"/>
      </a:accent3>
      <a:accent4>
        <a:srgbClr val="F1B82C"/>
      </a:accent4>
      <a:accent5>
        <a:srgbClr val="65A602"/>
      </a:accent5>
      <a:accent6>
        <a:srgbClr val="CC4100"/>
      </a:accent6>
      <a:hlink>
        <a:srgbClr val="3079A7"/>
      </a:hlink>
      <a:folHlink>
        <a:srgbClr val="3079A7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Blank Presentation">
  <a:themeElements>
    <a:clrScheme name="Blank Presentation 6">
      <a:dk1>
        <a:srgbClr val="5F5F5F"/>
      </a:dk1>
      <a:lt1>
        <a:srgbClr val="FFFFFF"/>
      </a:lt1>
      <a:dk2>
        <a:srgbClr val="333333"/>
      </a:dk2>
      <a:lt2>
        <a:srgbClr val="333333"/>
      </a:lt2>
      <a:accent1>
        <a:srgbClr val="D8D6B5"/>
      </a:accent1>
      <a:accent2>
        <a:srgbClr val="ABBF08"/>
      </a:accent2>
      <a:accent3>
        <a:srgbClr val="FFFFFF"/>
      </a:accent3>
      <a:accent4>
        <a:srgbClr val="505050"/>
      </a:accent4>
      <a:accent5>
        <a:srgbClr val="E9E8D7"/>
      </a:accent5>
      <a:accent6>
        <a:srgbClr val="9BAD06"/>
      </a:accent6>
      <a:hlink>
        <a:srgbClr val="488B9B"/>
      </a:hlink>
      <a:folHlink>
        <a:srgbClr val="919181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8D6B5"/>
        </a:accent1>
        <a:accent2>
          <a:srgbClr val="ABBF08"/>
        </a:accent2>
        <a:accent3>
          <a:srgbClr val="FFFFFF"/>
        </a:accent3>
        <a:accent4>
          <a:srgbClr val="000000"/>
        </a:accent4>
        <a:accent5>
          <a:srgbClr val="E9E8D7"/>
        </a:accent5>
        <a:accent6>
          <a:srgbClr val="9BAD06"/>
        </a:accent6>
        <a:hlink>
          <a:srgbClr val="488B9B"/>
        </a:hlink>
        <a:folHlink>
          <a:srgbClr val="91918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FEB325"/>
        </a:accent1>
        <a:accent2>
          <a:srgbClr val="ABBF08"/>
        </a:accent2>
        <a:accent3>
          <a:srgbClr val="FFFFFF"/>
        </a:accent3>
        <a:accent4>
          <a:srgbClr val="000000"/>
        </a:accent4>
        <a:accent5>
          <a:srgbClr val="FED6AC"/>
        </a:accent5>
        <a:accent6>
          <a:srgbClr val="9BAD06"/>
        </a:accent6>
        <a:hlink>
          <a:srgbClr val="488B9B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FFFFFF"/>
        </a:dk1>
        <a:lt1>
          <a:srgbClr val="FFFFFF"/>
        </a:lt1>
        <a:dk2>
          <a:srgbClr val="000000"/>
        </a:dk2>
        <a:lt2>
          <a:srgbClr val="333333"/>
        </a:lt2>
        <a:accent1>
          <a:srgbClr val="488B9B"/>
        </a:accent1>
        <a:accent2>
          <a:srgbClr val="ABBF08"/>
        </a:accent2>
        <a:accent3>
          <a:srgbClr val="FFFFFF"/>
        </a:accent3>
        <a:accent4>
          <a:srgbClr val="DADADA"/>
        </a:accent4>
        <a:accent5>
          <a:srgbClr val="B1C4CB"/>
        </a:accent5>
        <a:accent6>
          <a:srgbClr val="9BAD06"/>
        </a:accent6>
        <a:hlink>
          <a:srgbClr val="98ADB2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E000C"/>
        </a:lt1>
        <a:dk2>
          <a:srgbClr val="98ADB2"/>
        </a:dk2>
        <a:lt2>
          <a:srgbClr val="919181"/>
        </a:lt2>
        <a:accent1>
          <a:srgbClr val="488B9B"/>
        </a:accent1>
        <a:accent2>
          <a:srgbClr val="D8D6B5"/>
        </a:accent2>
        <a:accent3>
          <a:srgbClr val="FEAAAA"/>
        </a:accent3>
        <a:accent4>
          <a:srgbClr val="000000"/>
        </a:accent4>
        <a:accent5>
          <a:srgbClr val="B1C4CB"/>
        </a:accent5>
        <a:accent6>
          <a:srgbClr val="C4C2A4"/>
        </a:accent6>
        <a:hlink>
          <a:srgbClr val="FEB325"/>
        </a:hlink>
        <a:folHlink>
          <a:srgbClr val="ABBF0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5F5F5F"/>
        </a:dk1>
        <a:lt1>
          <a:srgbClr val="FFFFFF"/>
        </a:lt1>
        <a:dk2>
          <a:srgbClr val="333333"/>
        </a:dk2>
        <a:lt2>
          <a:srgbClr val="333333"/>
        </a:lt2>
        <a:accent1>
          <a:srgbClr val="D8D6B5"/>
        </a:accent1>
        <a:accent2>
          <a:srgbClr val="ABBF08"/>
        </a:accent2>
        <a:accent3>
          <a:srgbClr val="FFFFFF"/>
        </a:accent3>
        <a:accent4>
          <a:srgbClr val="505050"/>
        </a:accent4>
        <a:accent5>
          <a:srgbClr val="E9E8D7"/>
        </a:accent5>
        <a:accent6>
          <a:srgbClr val="9BAD06"/>
        </a:accent6>
        <a:hlink>
          <a:srgbClr val="488B9B"/>
        </a:hlink>
        <a:folHlink>
          <a:srgbClr val="919181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088d137d-5615-4eef-b587-bed4a46960ec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5EAED96E10BCA40BDA5EB30F0465AD3" ma:contentTypeVersion="14" ma:contentTypeDescription="Create a new document." ma:contentTypeScope="" ma:versionID="e8a94014eefac70ad39f06df07489e21">
  <xsd:schema xmlns:xsd="http://www.w3.org/2001/XMLSchema" xmlns:xs="http://www.w3.org/2001/XMLSchema" xmlns:p="http://schemas.microsoft.com/office/2006/metadata/properties" xmlns:ns1="http://schemas.microsoft.com/sharepoint/v3" xmlns:ns2="088d137d-5615-4eef-b587-bed4a46960ec" targetNamespace="http://schemas.microsoft.com/office/2006/metadata/properties" ma:root="true" ma:fieldsID="6f5aa7cb447573b7db7d1a624c10b5cf" ns1:_="" ns2:_="">
    <xsd:import namespace="http://schemas.microsoft.com/sharepoint/v3"/>
    <xsd:import namespace="088d137d-5615-4eef-b587-bed4a4696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2:MediaServiceOCR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8d137d-5615-4eef-b587-bed4a46960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d757968-b5e0-43bf-af52-13bc706514c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552DB8-869E-435A-9A79-0D587F7FF115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088d137d-5615-4eef-b587-bed4a46960ec"/>
  </ds:schemaRefs>
</ds:datastoreItem>
</file>

<file path=customXml/itemProps2.xml><?xml version="1.0" encoding="utf-8"?>
<ds:datastoreItem xmlns:ds="http://schemas.openxmlformats.org/officeDocument/2006/customXml" ds:itemID="{508053A8-A4A3-48FE-9A9B-9F68CC40FF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88d137d-5615-4eef-b587-bed4a46960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FD9AA2-21E4-4C9C-9EDD-B7CD559B56C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4771</TotalTime>
  <Words>543</Words>
  <Application>Microsoft Office PowerPoint</Application>
  <PresentationFormat>On-screen Show (16:9)</PresentationFormat>
  <Paragraphs>126</Paragraphs>
  <Slides>13</Slides>
  <Notes>11</Notes>
  <HiddenSlides>0</HiddenSlides>
  <MMClips>3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Arial</vt:lpstr>
      <vt:lpstr>Figtree SemiBold</vt:lpstr>
      <vt:lpstr>Helvetica Neue</vt:lpstr>
      <vt:lpstr>Figtree Light</vt:lpstr>
      <vt:lpstr>Times</vt:lpstr>
      <vt:lpstr>Noto Sans Symbols</vt:lpstr>
      <vt:lpstr>Figtree</vt:lpstr>
      <vt:lpstr>Wingdings</vt:lpstr>
      <vt:lpstr>Figtree Medium</vt:lpstr>
      <vt:lpstr>Century Gothic</vt:lpstr>
      <vt:lpstr>Blank Presentation</vt:lpstr>
      <vt:lpstr>Office Theme</vt:lpstr>
      <vt:lpstr>1_Blank Presentation</vt:lpstr>
      <vt:lpstr>Glider Workshop UCF MISSION: STEM Glider Competition 2026-2027</vt:lpstr>
      <vt:lpstr>AIAA Glider Competition – Feb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Bill Seymore</dc:creator>
  <cp:lastModifiedBy>Renee Johnston</cp:lastModifiedBy>
  <cp:revision>5</cp:revision>
  <dcterms:modified xsi:type="dcterms:W3CDTF">2026-09-14T17:55:06Z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0x010100F5EAED96E10BCA40BDA5EB30F0465AD3</vt:lpwstr>
  </property>
</Properties>
</file>